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312" r:id="rId7"/>
    <p:sldId id="313" r:id="rId8"/>
    <p:sldId id="263" r:id="rId9"/>
    <p:sldId id="264" r:id="rId10"/>
    <p:sldId id="265" r:id="rId11"/>
    <p:sldId id="267" r:id="rId12"/>
    <p:sldId id="268" r:id="rId13"/>
    <p:sldId id="271" r:id="rId14"/>
    <p:sldId id="272" r:id="rId15"/>
    <p:sldId id="273" r:id="rId16"/>
    <p:sldId id="325" r:id="rId17"/>
    <p:sldId id="300" r:id="rId18"/>
    <p:sldId id="282" r:id="rId19"/>
    <p:sldId id="283" r:id="rId20"/>
    <p:sldId id="284" r:id="rId21"/>
    <p:sldId id="285" r:id="rId22"/>
    <p:sldId id="297" r:id="rId23"/>
    <p:sldId id="298" r:id="rId24"/>
    <p:sldId id="299" r:id="rId25"/>
    <p:sldId id="301" r:id="rId26"/>
    <p:sldId id="302" r:id="rId27"/>
    <p:sldId id="280" r:id="rId28"/>
    <p:sldId id="275" r:id="rId29"/>
    <p:sldId id="276" r:id="rId30"/>
    <p:sldId id="277" r:id="rId31"/>
    <p:sldId id="309" r:id="rId32"/>
    <p:sldId id="303" r:id="rId33"/>
    <p:sldId id="304" r:id="rId34"/>
    <p:sldId id="305" r:id="rId35"/>
    <p:sldId id="307" r:id="rId36"/>
    <p:sldId id="308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Lato" panose="020F0502020204030203" pitchFamily="34" charset="0"/>
      <p:regular r:id="rId48"/>
      <p:bold r:id="rId49"/>
      <p:italic r:id="rId50"/>
      <p:boldItalic r:id="rId51"/>
    </p:embeddedFont>
    <p:embeddedFont>
      <p:font typeface="Oswald" pitchFamily="2" charset="0"/>
      <p:regular r:id="rId52"/>
      <p:bold r:id="rId53"/>
    </p:embeddedFont>
    <p:embeddedFont>
      <p:font typeface="Raleway" pitchFamily="2" charset="0"/>
      <p:regular r:id="rId54"/>
      <p:bold r:id="rId55"/>
      <p:italic r:id="rId56"/>
      <p:boldItalic r:id="rId57"/>
    </p:embeddedFont>
    <p:embeddedFont>
      <p:font typeface="Roboto" panose="02000000000000000000" pitchFamily="2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0E9EB9B-3E6B-44D3-8E09-F77978BBDD23}">
          <p14:sldIdLst>
            <p14:sldId id="256"/>
            <p14:sldId id="257"/>
            <p14:sldId id="312"/>
            <p14:sldId id="313"/>
            <p14:sldId id="263"/>
            <p14:sldId id="264"/>
            <p14:sldId id="265"/>
            <p14:sldId id="267"/>
            <p14:sldId id="268"/>
            <p14:sldId id="271"/>
            <p14:sldId id="272"/>
            <p14:sldId id="273"/>
            <p14:sldId id="325"/>
            <p14:sldId id="300"/>
            <p14:sldId id="282"/>
            <p14:sldId id="283"/>
            <p14:sldId id="284"/>
            <p14:sldId id="285"/>
            <p14:sldId id="297"/>
            <p14:sldId id="298"/>
            <p14:sldId id="299"/>
            <p14:sldId id="301"/>
            <p14:sldId id="302"/>
            <p14:sldId id="280"/>
            <p14:sldId id="275"/>
            <p14:sldId id="276"/>
            <p14:sldId id="277"/>
            <p14:sldId id="309"/>
            <p14:sldId id="303"/>
            <p14:sldId id="304"/>
            <p14:sldId id="305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80A"/>
    <a:srgbClr val="AF71DB"/>
    <a:srgbClr val="0C004E"/>
    <a:srgbClr val="2185C5"/>
    <a:srgbClr val="F39600"/>
    <a:srgbClr val="170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84"/>
    <p:restoredTop sz="94683"/>
  </p:normalViewPr>
  <p:slideViewPr>
    <p:cSldViewPr snapToGrid="0">
      <p:cViewPr varScale="1">
        <p:scale>
          <a:sx n="120" d="100"/>
          <a:sy n="120" d="100"/>
        </p:scale>
        <p:origin x="1180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60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1.xml"/><Relationship Id="rId61" Type="http://schemas.openxmlformats.org/officeDocument/2006/relationships/font" Target="fonts/font22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ABC8206-5116-04CA-98BE-FC6125860A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7F4421-1A1A-7036-11DB-255CB84F7A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CFB96-D5EE-4C06-8BAE-B26561691A67}" type="datetimeFigureOut">
              <a:rPr lang="ca-ES" smtClean="0"/>
              <a:t>24/3/2023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B1E6BC-6B85-E3A2-F1E4-43339A8E4C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039A27-C7C4-E86D-02A8-53D345C81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97320-1A73-4DE6-8E3F-E376D52CAF2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9695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309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aa6d39ba0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aa6d39ba0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168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aa6d39ba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aaa6d39ba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aaa6d39ba0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aaa6d39ba0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aaa6d39ba0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aaa6d39ba0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aaa6d39ba0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aaa6d39ba0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8980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39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262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725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915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Portad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349221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rgbClr val="0C004E"/>
                </a:solidFill>
                <a:latin typeface="Oswa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6616125" y="2119659"/>
            <a:ext cx="721800" cy="77100"/>
          </a:xfrm>
          <a:prstGeom prst="rect">
            <a:avLst/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161" y="2119659"/>
            <a:ext cx="6613964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Imagen 4" descr="Pantalla azul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F99E7188-1A91-1234-86E3-94A9D9848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363" y="254000"/>
            <a:ext cx="2973387" cy="397187"/>
          </a:xfrm>
          <a:prstGeom prst="rect">
            <a:avLst/>
          </a:prstGeom>
        </p:spPr>
      </p:pic>
      <p:sp>
        <p:nvSpPr>
          <p:cNvPr id="6" name="Google Shape;18;p3">
            <a:extLst>
              <a:ext uri="{FF2B5EF4-FFF2-40B4-BE49-F238E27FC236}">
                <a16:creationId xmlns:a16="http://schemas.microsoft.com/office/drawing/2014/main" id="{35E7E64E-01DF-8CE6-421D-0F869CA369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45225" y="3556849"/>
            <a:ext cx="673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rgbClr val="39B80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992820-8057-E42E-7EC1-474EC1A03F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0261" y="4143743"/>
            <a:ext cx="895890" cy="907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Oswald" pitchFamily="2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0" y="3992850"/>
            <a:ext cx="6095404" cy="77100"/>
          </a:xfrm>
          <a:prstGeom prst="rect">
            <a:avLst/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 dirty="0"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0C004E"/>
                </a:solidFill>
              </a:rPr>
              <a:t>“</a:t>
            </a:r>
            <a:endParaRPr sz="9600" b="1" dirty="0">
              <a:solidFill>
                <a:srgbClr val="0C004E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ABE9F561-8BD8-26F0-2485-574385D65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139700"/>
            <a:ext cx="882650" cy="3530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39B80A"/>
                </a:solidFill>
                <a:latin typeface="Oswa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FEA1C8CE-579D-AC9F-92E1-930E3D967F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139700"/>
            <a:ext cx="882650" cy="353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00" y="5066400"/>
            <a:ext cx="893700" cy="77100"/>
          </a:xfrm>
          <a:prstGeom prst="rect">
            <a:avLst/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0" y="5066325"/>
            <a:ext cx="735631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314324" y="202275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39B80A"/>
                </a:solidFill>
                <a:latin typeface="Oswa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95BE9F83-6280-45B1-B0AA-6FCE18C34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139700"/>
            <a:ext cx="882650" cy="353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39B80A"/>
                </a:solidFill>
                <a:latin typeface="Oswald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C99FF459-BC7A-4081-96DF-C3943E1FF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139700"/>
            <a:ext cx="882650" cy="353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39B80A"/>
                </a:solidFill>
                <a:latin typeface="Oswa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9A1CE0A4-04FA-1FCE-5050-5D7E6F32F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139700"/>
            <a:ext cx="882650" cy="353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6BB92B12-F4C5-F437-3554-91DB792BB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139700"/>
            <a:ext cx="882650" cy="35306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Contraportad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270CE96-BEE7-55B2-EE56-F7B806FE7E66}"/>
              </a:ext>
            </a:extLst>
          </p:cNvPr>
          <p:cNvSpPr/>
          <p:nvPr userDrawn="1"/>
        </p:nvSpPr>
        <p:spPr>
          <a:xfrm>
            <a:off x="-43813" y="-45216"/>
            <a:ext cx="9270437" cy="5242947"/>
          </a:xfrm>
          <a:prstGeom prst="rect">
            <a:avLst/>
          </a:prstGeom>
          <a:solidFill>
            <a:srgbClr val="0C004E"/>
          </a:solidFill>
          <a:ln>
            <a:solidFill>
              <a:srgbClr val="0C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DE39E96-E57B-12A7-6F8C-D21674B2E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75" y="4488266"/>
            <a:ext cx="604307" cy="6122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4A2F10A-8A57-423F-7890-9F8F781421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456" y="195208"/>
            <a:ext cx="1866732" cy="74256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18FAC20-409F-CD23-13B3-25DE47DCD64A}"/>
              </a:ext>
            </a:extLst>
          </p:cNvPr>
          <p:cNvSpPr txBox="1"/>
          <p:nvPr userDrawn="1"/>
        </p:nvSpPr>
        <p:spPr>
          <a:xfrm>
            <a:off x="677382" y="4640515"/>
            <a:ext cx="50667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700" b="0" i="1" dirty="0">
                <a:solidFill>
                  <a:schemeClr val="bg1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Funded by the European Union. Views and opinions expressed are however those of the author(s) only and do not necessarily reflect those of the European Union or </a:t>
            </a:r>
            <a:r>
              <a:rPr lang="en-US" sz="700" b="0" i="1" dirty="0" err="1">
                <a:solidFill>
                  <a:schemeClr val="bg1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HaDEA</a:t>
            </a:r>
            <a:r>
              <a:rPr lang="en-US" sz="700" b="0" i="1" dirty="0">
                <a:solidFill>
                  <a:schemeClr val="bg1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. Neither the European Union nor the granting authority can be held responsible for them.</a:t>
            </a:r>
            <a:endParaRPr lang="es-ES" sz="700" i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0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ES" dirty="0"/>
              <a:t> </a:t>
            </a: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C004E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canjointactioneu/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://www.tiktok.com/@ecan_ja" TargetMode="External"/><Relationship Id="rId17" Type="http://schemas.openxmlformats.org/officeDocument/2006/relationships/image" Target="../media/image5.png"/><Relationship Id="rId2" Type="http://schemas.openxmlformats.org/officeDocument/2006/relationships/hyperlink" Target="https://www.youtube.com/@ecan_ja" TargetMode="Externa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witter.com/ecan_ja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s://www.instagram.com/ecan_ja/" TargetMode="External"/><Relationship Id="rId4" Type="http://schemas.openxmlformats.org/officeDocument/2006/relationships/hyperlink" Target="https://www.facebook.com/ecanjointactioneu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s://ecanja.e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Oswald?query=oswal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cripts.sil.org/cms/scripts/page.php?site_id=nrsi&amp;id=OFL" TargetMode="External"/><Relationship Id="rId4" Type="http://schemas.openxmlformats.org/officeDocument/2006/relationships/hyperlink" Target="https://fonts.google.com/specimen/Lato?query=lat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50" Type="http://schemas.openxmlformats.org/officeDocument/2006/relationships/image" Target="../media/image66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9" Type="http://schemas.openxmlformats.org/officeDocument/2006/relationships/image" Target="../media/image105.png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42" Type="http://schemas.openxmlformats.org/officeDocument/2006/relationships/image" Target="../media/image108.png"/><Relationship Id="rId47" Type="http://schemas.openxmlformats.org/officeDocument/2006/relationships/image" Target="../media/image113.png"/><Relationship Id="rId50" Type="http://schemas.openxmlformats.org/officeDocument/2006/relationships/image" Target="../media/image116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9" Type="http://schemas.openxmlformats.org/officeDocument/2006/relationships/image" Target="../media/image95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40" Type="http://schemas.openxmlformats.org/officeDocument/2006/relationships/image" Target="../media/image106.png"/><Relationship Id="rId45" Type="http://schemas.openxmlformats.org/officeDocument/2006/relationships/image" Target="../media/image111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49" Type="http://schemas.openxmlformats.org/officeDocument/2006/relationships/image" Target="../media/image115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4" Type="http://schemas.openxmlformats.org/officeDocument/2006/relationships/image" Target="../media/image110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Relationship Id="rId43" Type="http://schemas.openxmlformats.org/officeDocument/2006/relationships/image" Target="../media/image109.png"/><Relationship Id="rId48" Type="http://schemas.openxmlformats.org/officeDocument/2006/relationships/image" Target="../media/image114.png"/><Relationship Id="rId8" Type="http://schemas.openxmlformats.org/officeDocument/2006/relationships/image" Target="../media/image74.png"/><Relationship Id="rId51" Type="http://schemas.openxmlformats.org/officeDocument/2006/relationships/image" Target="../media/image117.png"/><Relationship Id="rId3" Type="http://schemas.openxmlformats.org/officeDocument/2006/relationships/image" Target="../media/image69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46" Type="http://schemas.openxmlformats.org/officeDocument/2006/relationships/image" Target="../media/image112.png"/><Relationship Id="rId20" Type="http://schemas.openxmlformats.org/officeDocument/2006/relationships/image" Target="../media/image86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9" Type="http://schemas.openxmlformats.org/officeDocument/2006/relationships/image" Target="../media/image155.png"/><Relationship Id="rId21" Type="http://schemas.openxmlformats.org/officeDocument/2006/relationships/image" Target="../media/image137.png"/><Relationship Id="rId34" Type="http://schemas.openxmlformats.org/officeDocument/2006/relationships/image" Target="../media/image150.png"/><Relationship Id="rId42" Type="http://schemas.openxmlformats.org/officeDocument/2006/relationships/image" Target="../media/image158.png"/><Relationship Id="rId47" Type="http://schemas.openxmlformats.org/officeDocument/2006/relationships/image" Target="../media/image163.png"/><Relationship Id="rId50" Type="http://schemas.openxmlformats.org/officeDocument/2006/relationships/image" Target="../media/image166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9" Type="http://schemas.openxmlformats.org/officeDocument/2006/relationships/image" Target="../media/image145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37" Type="http://schemas.openxmlformats.org/officeDocument/2006/relationships/image" Target="../media/image153.png"/><Relationship Id="rId40" Type="http://schemas.openxmlformats.org/officeDocument/2006/relationships/image" Target="../media/image156.png"/><Relationship Id="rId45" Type="http://schemas.openxmlformats.org/officeDocument/2006/relationships/image" Target="../media/image161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36" Type="http://schemas.openxmlformats.org/officeDocument/2006/relationships/image" Target="../media/image152.png"/><Relationship Id="rId49" Type="http://schemas.openxmlformats.org/officeDocument/2006/relationships/image" Target="../media/image165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31" Type="http://schemas.openxmlformats.org/officeDocument/2006/relationships/image" Target="../media/image147.png"/><Relationship Id="rId44" Type="http://schemas.openxmlformats.org/officeDocument/2006/relationships/image" Target="../media/image160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51.png"/><Relationship Id="rId43" Type="http://schemas.openxmlformats.org/officeDocument/2006/relationships/image" Target="../media/image159.png"/><Relationship Id="rId48" Type="http://schemas.openxmlformats.org/officeDocument/2006/relationships/image" Target="../media/image164.png"/><Relationship Id="rId8" Type="http://schemas.openxmlformats.org/officeDocument/2006/relationships/image" Target="../media/image124.png"/><Relationship Id="rId51" Type="http://schemas.openxmlformats.org/officeDocument/2006/relationships/image" Target="../media/image167.png"/><Relationship Id="rId3" Type="http://schemas.openxmlformats.org/officeDocument/2006/relationships/image" Target="../media/image119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38" Type="http://schemas.openxmlformats.org/officeDocument/2006/relationships/image" Target="../media/image154.png"/><Relationship Id="rId46" Type="http://schemas.openxmlformats.org/officeDocument/2006/relationships/image" Target="../media/image162.png"/><Relationship Id="rId20" Type="http://schemas.openxmlformats.org/officeDocument/2006/relationships/image" Target="../media/image136.png"/><Relationship Id="rId41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9.png"/><Relationship Id="rId18" Type="http://schemas.openxmlformats.org/officeDocument/2006/relationships/image" Target="../media/image184.png"/><Relationship Id="rId26" Type="http://schemas.openxmlformats.org/officeDocument/2006/relationships/image" Target="../media/image192.png"/><Relationship Id="rId39" Type="http://schemas.openxmlformats.org/officeDocument/2006/relationships/image" Target="../media/image205.png"/><Relationship Id="rId21" Type="http://schemas.openxmlformats.org/officeDocument/2006/relationships/image" Target="../media/image187.png"/><Relationship Id="rId34" Type="http://schemas.openxmlformats.org/officeDocument/2006/relationships/image" Target="../media/image200.png"/><Relationship Id="rId42" Type="http://schemas.openxmlformats.org/officeDocument/2006/relationships/image" Target="../media/image208.png"/><Relationship Id="rId47" Type="http://schemas.openxmlformats.org/officeDocument/2006/relationships/image" Target="../media/image213.png"/><Relationship Id="rId50" Type="http://schemas.openxmlformats.org/officeDocument/2006/relationships/image" Target="../media/image216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6" Type="http://schemas.openxmlformats.org/officeDocument/2006/relationships/image" Target="../media/image182.png"/><Relationship Id="rId29" Type="http://schemas.openxmlformats.org/officeDocument/2006/relationships/image" Target="../media/image195.png"/><Relationship Id="rId11" Type="http://schemas.openxmlformats.org/officeDocument/2006/relationships/image" Target="../media/image177.png"/><Relationship Id="rId24" Type="http://schemas.openxmlformats.org/officeDocument/2006/relationships/image" Target="../media/image190.png"/><Relationship Id="rId32" Type="http://schemas.openxmlformats.org/officeDocument/2006/relationships/image" Target="../media/image198.png"/><Relationship Id="rId37" Type="http://schemas.openxmlformats.org/officeDocument/2006/relationships/image" Target="../media/image203.png"/><Relationship Id="rId40" Type="http://schemas.openxmlformats.org/officeDocument/2006/relationships/image" Target="../media/image206.png"/><Relationship Id="rId45" Type="http://schemas.openxmlformats.org/officeDocument/2006/relationships/image" Target="../media/image211.png"/><Relationship Id="rId5" Type="http://schemas.openxmlformats.org/officeDocument/2006/relationships/image" Target="../media/image171.png"/><Relationship Id="rId15" Type="http://schemas.openxmlformats.org/officeDocument/2006/relationships/image" Target="../media/image181.png"/><Relationship Id="rId23" Type="http://schemas.openxmlformats.org/officeDocument/2006/relationships/image" Target="../media/image189.png"/><Relationship Id="rId28" Type="http://schemas.openxmlformats.org/officeDocument/2006/relationships/image" Target="../media/image194.png"/><Relationship Id="rId36" Type="http://schemas.openxmlformats.org/officeDocument/2006/relationships/image" Target="../media/image202.png"/><Relationship Id="rId49" Type="http://schemas.openxmlformats.org/officeDocument/2006/relationships/image" Target="../media/image215.png"/><Relationship Id="rId10" Type="http://schemas.openxmlformats.org/officeDocument/2006/relationships/image" Target="../media/image176.png"/><Relationship Id="rId19" Type="http://schemas.openxmlformats.org/officeDocument/2006/relationships/image" Target="../media/image185.png"/><Relationship Id="rId31" Type="http://schemas.openxmlformats.org/officeDocument/2006/relationships/image" Target="../media/image197.png"/><Relationship Id="rId44" Type="http://schemas.openxmlformats.org/officeDocument/2006/relationships/image" Target="../media/image210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Relationship Id="rId22" Type="http://schemas.openxmlformats.org/officeDocument/2006/relationships/image" Target="../media/image188.png"/><Relationship Id="rId27" Type="http://schemas.openxmlformats.org/officeDocument/2006/relationships/image" Target="../media/image193.png"/><Relationship Id="rId30" Type="http://schemas.openxmlformats.org/officeDocument/2006/relationships/image" Target="../media/image196.png"/><Relationship Id="rId35" Type="http://schemas.openxmlformats.org/officeDocument/2006/relationships/image" Target="../media/image201.png"/><Relationship Id="rId43" Type="http://schemas.openxmlformats.org/officeDocument/2006/relationships/image" Target="../media/image209.png"/><Relationship Id="rId48" Type="http://schemas.openxmlformats.org/officeDocument/2006/relationships/image" Target="../media/image214.png"/><Relationship Id="rId8" Type="http://schemas.openxmlformats.org/officeDocument/2006/relationships/image" Target="../media/image174.png"/><Relationship Id="rId51" Type="http://schemas.openxmlformats.org/officeDocument/2006/relationships/image" Target="../media/image217.png"/><Relationship Id="rId3" Type="http://schemas.openxmlformats.org/officeDocument/2006/relationships/image" Target="../media/image169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5" Type="http://schemas.openxmlformats.org/officeDocument/2006/relationships/image" Target="../media/image191.png"/><Relationship Id="rId33" Type="http://schemas.openxmlformats.org/officeDocument/2006/relationships/image" Target="../media/image199.png"/><Relationship Id="rId38" Type="http://schemas.openxmlformats.org/officeDocument/2006/relationships/image" Target="../media/image204.png"/><Relationship Id="rId46" Type="http://schemas.openxmlformats.org/officeDocument/2006/relationships/image" Target="../media/image212.png"/><Relationship Id="rId20" Type="http://schemas.openxmlformats.org/officeDocument/2006/relationships/image" Target="../media/image186.png"/><Relationship Id="rId41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45225" y="2349221"/>
            <a:ext cx="741425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C004E"/>
                </a:solidFill>
                <a:latin typeface="Oswald" pitchFamily="2" charset="77"/>
              </a:rPr>
              <a:t>THIS IS YOUR PRESENTATION TITLE</a:t>
            </a:r>
            <a:endParaRPr dirty="0">
              <a:solidFill>
                <a:srgbClr val="0C004E"/>
              </a:solidFill>
              <a:latin typeface="Oswald" pitchFamily="2" charset="77"/>
            </a:endParaRPr>
          </a:p>
        </p:txBody>
      </p:sp>
      <p:sp>
        <p:nvSpPr>
          <p:cNvPr id="2" name="Google Shape;18;p3">
            <a:extLst>
              <a:ext uri="{FF2B5EF4-FFF2-40B4-BE49-F238E27FC236}">
                <a16:creationId xmlns:a16="http://schemas.microsoft.com/office/drawing/2014/main" id="{F32BC8AB-3A45-4DA8-6643-CB9ADB92E44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45225" y="3078384"/>
            <a:ext cx="673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rgbClr val="39B80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r>
              <a:rPr lang="ca-ES" dirty="0" err="1">
                <a:latin typeface="Oswald" panose="00000500000000000000" pitchFamily="2" charset="0"/>
              </a:rPr>
              <a:t>Add</a:t>
            </a:r>
            <a:r>
              <a:rPr lang="ca-ES" dirty="0">
                <a:latin typeface="Oswald" panose="00000500000000000000" pitchFamily="2" charset="0"/>
              </a:rPr>
              <a:t> a </a:t>
            </a:r>
            <a:r>
              <a:rPr lang="ca-ES" dirty="0" err="1">
                <a:latin typeface="Oswald" panose="00000500000000000000" pitchFamily="2" charset="0"/>
              </a:rPr>
              <a:t>subtitle</a:t>
            </a:r>
            <a:endParaRPr dirty="0">
              <a:latin typeface="Oswald" panose="00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ctrTitle" idx="4294967295"/>
          </p:nvPr>
        </p:nvSpPr>
        <p:spPr>
          <a:xfrm>
            <a:off x="940500" y="880061"/>
            <a:ext cx="75177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89,526,124€</a:t>
            </a:r>
            <a:endParaRPr sz="7200" b="1" dirty="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4294967295"/>
          </p:nvPr>
        </p:nvSpPr>
        <p:spPr>
          <a:xfrm>
            <a:off x="940500" y="1414771"/>
            <a:ext cx="7517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30" name="Google Shape;230;p27"/>
          <p:cNvSpPr txBox="1">
            <a:spLocks noGrp="1"/>
          </p:cNvSpPr>
          <p:nvPr>
            <p:ph type="ctrTitle" idx="4294967295"/>
          </p:nvPr>
        </p:nvSpPr>
        <p:spPr>
          <a:xfrm>
            <a:off x="940500" y="3737563"/>
            <a:ext cx="75177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F39600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sz="7200" b="1" dirty="0">
              <a:solidFill>
                <a:srgbClr val="F396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4294967295"/>
          </p:nvPr>
        </p:nvSpPr>
        <p:spPr>
          <a:xfrm>
            <a:off x="940500" y="4272273"/>
            <a:ext cx="7517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Total success!</a:t>
            </a:r>
            <a:endParaRPr sz="2000" dirty="0"/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4294967295"/>
          </p:nvPr>
        </p:nvSpPr>
        <p:spPr>
          <a:xfrm>
            <a:off x="940500" y="2308812"/>
            <a:ext cx="75177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39B80A"/>
                </a:solidFill>
                <a:latin typeface="Lato"/>
                <a:ea typeface="Lato"/>
                <a:cs typeface="Lato"/>
                <a:sym typeface="Lato"/>
              </a:rPr>
              <a:t>185,244</a:t>
            </a:r>
            <a:r>
              <a:rPr lang="en" sz="4800" b="1" dirty="0">
                <a:solidFill>
                  <a:srgbClr val="39B80A"/>
                </a:solidFill>
                <a:latin typeface="Lato"/>
                <a:ea typeface="Lato"/>
                <a:cs typeface="Lato"/>
                <a:sym typeface="Lato"/>
              </a:rPr>
              <a:t> users</a:t>
            </a:r>
            <a:endParaRPr sz="4800" b="1" dirty="0">
              <a:solidFill>
                <a:srgbClr val="39B80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4294967295"/>
          </p:nvPr>
        </p:nvSpPr>
        <p:spPr>
          <a:xfrm>
            <a:off x="940500" y="2843522"/>
            <a:ext cx="7517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34" name="Google Shape;234;p27"/>
          <p:cNvSpPr/>
          <p:nvPr/>
        </p:nvSpPr>
        <p:spPr>
          <a:xfrm>
            <a:off x="0" y="794112"/>
            <a:ext cx="940500" cy="6687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27"/>
          <p:cNvSpPr/>
          <p:nvPr/>
        </p:nvSpPr>
        <p:spPr>
          <a:xfrm>
            <a:off x="0" y="2249411"/>
            <a:ext cx="940500" cy="6687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37942" y="3679726"/>
            <a:ext cx="940500" cy="6687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3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sldNum" idx="10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grpSp>
        <p:nvGrpSpPr>
          <p:cNvPr id="243" name="Google Shape;243;p28"/>
          <p:cNvGrpSpPr/>
          <p:nvPr/>
        </p:nvGrpSpPr>
        <p:grpSpPr>
          <a:xfrm>
            <a:off x="5632317" y="2002063"/>
            <a:ext cx="3305700" cy="2612288"/>
            <a:chOff x="5632317" y="1189775"/>
            <a:chExt cx="3305700" cy="3483050"/>
          </a:xfrm>
        </p:grpSpPr>
        <p:sp>
          <p:nvSpPr>
            <p:cNvPr id="244" name="Google Shape;244;p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39B8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Last</a:t>
              </a:r>
              <a:endParaRPr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p28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6" name="Google Shape;246;p28"/>
          <p:cNvGrpSpPr/>
          <p:nvPr/>
        </p:nvGrpSpPr>
        <p:grpSpPr>
          <a:xfrm>
            <a:off x="0" y="2002224"/>
            <a:ext cx="3546900" cy="2612127"/>
            <a:chOff x="0" y="1189989"/>
            <a:chExt cx="3546900" cy="3482836"/>
          </a:xfrm>
        </p:grpSpPr>
        <p:sp>
          <p:nvSpPr>
            <p:cNvPr id="247" name="Google Shape;247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0C0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First</a:t>
              </a:r>
              <a:endParaRPr sz="2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8" name="Google Shape;248;p28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9" name="Google Shape;249;p28"/>
          <p:cNvGrpSpPr/>
          <p:nvPr/>
        </p:nvGrpSpPr>
        <p:grpSpPr>
          <a:xfrm>
            <a:off x="2944204" y="2002551"/>
            <a:ext cx="3305700" cy="2612288"/>
            <a:chOff x="2944204" y="1189775"/>
            <a:chExt cx="3305700" cy="3483050"/>
          </a:xfrm>
        </p:grpSpPr>
        <p:sp>
          <p:nvSpPr>
            <p:cNvPr id="250" name="Google Shape;250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F3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Second</a:t>
              </a:r>
              <a:endParaRPr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1" name="Google Shape;251;p28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1"/>
          </p:nvPr>
        </p:nvSpPr>
        <p:spPr>
          <a:xfrm>
            <a:off x="893700" y="1885950"/>
            <a:ext cx="2491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Yellow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color of gold, butter and ripe lemons. In the spectrum of visible light, yellow is found between green and orange.</a:t>
            </a:r>
            <a:endParaRPr sz="1200" dirty="0"/>
          </a:p>
        </p:txBody>
      </p:sp>
      <p:sp>
        <p:nvSpPr>
          <p:cNvPr id="259" name="Google Shape;259;p29"/>
          <p:cNvSpPr txBox="1">
            <a:spLocks noGrp="1"/>
          </p:cNvSpPr>
          <p:nvPr>
            <p:ph type="body" idx="2"/>
          </p:nvPr>
        </p:nvSpPr>
        <p:spPr>
          <a:xfrm>
            <a:off x="3512560" y="1885950"/>
            <a:ext cx="2491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Blue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</a:t>
            </a:r>
            <a:r>
              <a:rPr lang="en" sz="1200" dirty="0" err="1"/>
              <a:t>colour</a:t>
            </a:r>
            <a:r>
              <a:rPr lang="en" sz="1200" dirty="0"/>
              <a:t> of the clear sky and the deep sea. It is located between violet and green on the optical spectrum.</a:t>
            </a:r>
            <a:endParaRPr sz="1200"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3"/>
          </p:nvPr>
        </p:nvSpPr>
        <p:spPr>
          <a:xfrm>
            <a:off x="6131420" y="1885950"/>
            <a:ext cx="2491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Red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color of blood, and because of this it has historically been associated with sacrifice, danger and courage.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61" name="Google Shape;261;p29"/>
          <p:cNvSpPr txBox="1">
            <a:spLocks noGrp="1"/>
          </p:cNvSpPr>
          <p:nvPr>
            <p:ph type="body" idx="1"/>
          </p:nvPr>
        </p:nvSpPr>
        <p:spPr>
          <a:xfrm>
            <a:off x="893700" y="3657600"/>
            <a:ext cx="2491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Yellow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color of gold, butter and ripe lemons. In the spectrum of visible light, yellow is found between green and orange.</a:t>
            </a:r>
            <a:endParaRPr sz="1200" dirty="0"/>
          </a:p>
        </p:txBody>
      </p:sp>
      <p:sp>
        <p:nvSpPr>
          <p:cNvPr id="262" name="Google Shape;262;p29"/>
          <p:cNvSpPr txBox="1">
            <a:spLocks noGrp="1"/>
          </p:cNvSpPr>
          <p:nvPr>
            <p:ph type="body" idx="2"/>
          </p:nvPr>
        </p:nvSpPr>
        <p:spPr>
          <a:xfrm>
            <a:off x="3512560" y="3657600"/>
            <a:ext cx="2491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3" name="Google Shape;263;p29"/>
          <p:cNvSpPr txBox="1">
            <a:spLocks noGrp="1"/>
          </p:cNvSpPr>
          <p:nvPr>
            <p:ph type="body" idx="3"/>
          </p:nvPr>
        </p:nvSpPr>
        <p:spPr>
          <a:xfrm>
            <a:off x="6131420" y="3657600"/>
            <a:ext cx="2491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Red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color of blood, and because of this it has historically been associated with sacrifice, danger and courage.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64" name="Google Shape;264;p29"/>
          <p:cNvSpPr/>
          <p:nvPr/>
        </p:nvSpPr>
        <p:spPr>
          <a:xfrm>
            <a:off x="977625" y="1399575"/>
            <a:ext cx="568200" cy="5193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3615300" y="1399575"/>
            <a:ext cx="568200" cy="519300"/>
          </a:xfrm>
          <a:prstGeom prst="rect">
            <a:avLst/>
          </a:prstGeom>
          <a:solidFill>
            <a:srgbClr val="F3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9"/>
          <p:cNvSpPr/>
          <p:nvPr/>
        </p:nvSpPr>
        <p:spPr>
          <a:xfrm>
            <a:off x="6238259" y="1399575"/>
            <a:ext cx="568200" cy="519300"/>
          </a:xfrm>
          <a:prstGeom prst="rect">
            <a:avLst/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977625" y="3171225"/>
            <a:ext cx="568200" cy="5193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3615300" y="3171225"/>
            <a:ext cx="568200" cy="519300"/>
          </a:xfrm>
          <a:prstGeom prst="rect">
            <a:avLst/>
          </a:prstGeom>
          <a:solidFill>
            <a:srgbClr val="F3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9"/>
          <p:cNvSpPr/>
          <p:nvPr/>
        </p:nvSpPr>
        <p:spPr>
          <a:xfrm>
            <a:off x="6238259" y="3171225"/>
            <a:ext cx="568200" cy="519300"/>
          </a:xfrm>
          <a:prstGeom prst="rect">
            <a:avLst/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3761627" y="1533267"/>
            <a:ext cx="275755" cy="251913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29"/>
          <p:cNvGrpSpPr/>
          <p:nvPr/>
        </p:nvGrpSpPr>
        <p:grpSpPr>
          <a:xfrm>
            <a:off x="6370548" y="1529603"/>
            <a:ext cx="294182" cy="286367"/>
            <a:chOff x="5970800" y="1619250"/>
            <a:chExt cx="428650" cy="456725"/>
          </a:xfrm>
        </p:grpSpPr>
        <p:sp>
          <p:nvSpPr>
            <p:cNvPr id="272" name="Google Shape;272;p2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9"/>
          <p:cNvGrpSpPr/>
          <p:nvPr/>
        </p:nvGrpSpPr>
        <p:grpSpPr>
          <a:xfrm>
            <a:off x="1117882" y="3302526"/>
            <a:ext cx="288315" cy="243495"/>
            <a:chOff x="5975075" y="2327500"/>
            <a:chExt cx="420100" cy="388350"/>
          </a:xfrm>
        </p:grpSpPr>
        <p:sp>
          <p:nvSpPr>
            <p:cNvPr id="278" name="Google Shape;278;p2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29"/>
          <p:cNvGrpSpPr/>
          <p:nvPr/>
        </p:nvGrpSpPr>
        <p:grpSpPr>
          <a:xfrm>
            <a:off x="3724087" y="3305590"/>
            <a:ext cx="351180" cy="237367"/>
            <a:chOff x="5255200" y="3006475"/>
            <a:chExt cx="511700" cy="378575"/>
          </a:xfrm>
        </p:grpSpPr>
        <p:sp>
          <p:nvSpPr>
            <p:cNvPr id="281" name="Google Shape;281;p2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29"/>
          <p:cNvGrpSpPr/>
          <p:nvPr/>
        </p:nvGrpSpPr>
        <p:grpSpPr>
          <a:xfrm>
            <a:off x="1109724" y="1533800"/>
            <a:ext cx="304237" cy="277965"/>
            <a:chOff x="570875" y="4322250"/>
            <a:chExt cx="443300" cy="443325"/>
          </a:xfrm>
        </p:grpSpPr>
        <p:sp>
          <p:nvSpPr>
            <p:cNvPr id="284" name="Google Shape;284;p2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29"/>
          <p:cNvGrpSpPr/>
          <p:nvPr/>
        </p:nvGrpSpPr>
        <p:grpSpPr>
          <a:xfrm>
            <a:off x="6378533" y="3296014"/>
            <a:ext cx="280765" cy="256521"/>
            <a:chOff x="6654650" y="3665275"/>
            <a:chExt cx="409100" cy="409125"/>
          </a:xfrm>
        </p:grpSpPr>
        <p:sp>
          <p:nvSpPr>
            <p:cNvPr id="289" name="Google Shape;289;p2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2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2E16E-408D-2649-E9E9-8DF77AA7C4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13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117945C-4A27-FF26-76F1-4216E1245647}"/>
              </a:ext>
            </a:extLst>
          </p:cNvPr>
          <p:cNvSpPr/>
          <p:nvPr/>
        </p:nvSpPr>
        <p:spPr>
          <a:xfrm>
            <a:off x="-43813" y="-45216"/>
            <a:ext cx="9270437" cy="5242947"/>
          </a:xfrm>
          <a:prstGeom prst="rect">
            <a:avLst/>
          </a:prstGeom>
          <a:solidFill>
            <a:srgbClr val="0C004E"/>
          </a:solidFill>
          <a:ln>
            <a:solidFill>
              <a:srgbClr val="0C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2">
            <a:hlinkClick r:id="rId2"/>
            <a:extLst>
              <a:ext uri="{FF2B5EF4-FFF2-40B4-BE49-F238E27FC236}">
                <a16:creationId xmlns:a16="http://schemas.microsoft.com/office/drawing/2014/main" id="{2FA92DAA-45DC-6B4F-539B-45C2F3DC4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49" y="3219555"/>
            <a:ext cx="358589" cy="358589"/>
          </a:xfrm>
          <a:prstGeom prst="rect">
            <a:avLst/>
          </a:prstGeom>
        </p:spPr>
      </p:pic>
      <p:pic>
        <p:nvPicPr>
          <p:cNvPr id="3" name="Imagen 3" descr="Logotipo, Icono&#10;&#10;Descripción generada automáticamente">
            <a:hlinkClick r:id="rId4"/>
            <a:extLst>
              <a:ext uri="{FF2B5EF4-FFF2-40B4-BE49-F238E27FC236}">
                <a16:creationId xmlns:a16="http://schemas.microsoft.com/office/drawing/2014/main" id="{AAAD1F6E-6573-0DAB-F992-752C99C23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392" y="3230499"/>
            <a:ext cx="358589" cy="358589"/>
          </a:xfrm>
          <a:prstGeom prst="rect">
            <a:avLst/>
          </a:prstGeom>
        </p:spPr>
      </p:pic>
      <p:pic>
        <p:nvPicPr>
          <p:cNvPr id="4" name="Imagen 6">
            <a:hlinkClick r:id="rId6"/>
            <a:extLst>
              <a:ext uri="{FF2B5EF4-FFF2-40B4-BE49-F238E27FC236}">
                <a16:creationId xmlns:a16="http://schemas.microsoft.com/office/drawing/2014/main" id="{609515E9-24F5-F857-8CE6-9B2627222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131" y="3230499"/>
            <a:ext cx="358589" cy="358589"/>
          </a:xfrm>
          <a:prstGeom prst="rect">
            <a:avLst/>
          </a:prstGeom>
        </p:spPr>
      </p:pic>
      <p:pic>
        <p:nvPicPr>
          <p:cNvPr id="7" name="Imagen 7" descr="Icono&#10;&#10;Descripción generada automáticamente">
            <a:hlinkClick r:id="rId8"/>
            <a:extLst>
              <a:ext uri="{FF2B5EF4-FFF2-40B4-BE49-F238E27FC236}">
                <a16:creationId xmlns:a16="http://schemas.microsoft.com/office/drawing/2014/main" id="{230FEB36-EF9E-71CF-BA1C-365C9534D3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6005" y="3225158"/>
            <a:ext cx="358589" cy="358589"/>
          </a:xfrm>
          <a:prstGeom prst="rect">
            <a:avLst/>
          </a:prstGeom>
        </p:spPr>
      </p:pic>
      <p:pic>
        <p:nvPicPr>
          <p:cNvPr id="8" name="Imagen 8" descr="Icono&#10;&#10;Descripción generada automáticamente">
            <a:hlinkClick r:id="rId10"/>
            <a:extLst>
              <a:ext uri="{FF2B5EF4-FFF2-40B4-BE49-F238E27FC236}">
                <a16:creationId xmlns:a16="http://schemas.microsoft.com/office/drawing/2014/main" id="{04082DC8-C2A7-1C2A-4F37-ED59996C41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2665" y="3225158"/>
            <a:ext cx="358589" cy="358589"/>
          </a:xfrm>
          <a:prstGeom prst="rect">
            <a:avLst/>
          </a:prstGeom>
        </p:spPr>
      </p:pic>
      <p:pic>
        <p:nvPicPr>
          <p:cNvPr id="9" name="Imagen 9">
            <a:hlinkClick r:id="rId12"/>
            <a:extLst>
              <a:ext uri="{FF2B5EF4-FFF2-40B4-BE49-F238E27FC236}">
                <a16:creationId xmlns:a16="http://schemas.microsoft.com/office/drawing/2014/main" id="{95D7ACDD-668B-CDB7-C20F-A5B870CBC9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0328" y="3219817"/>
            <a:ext cx="358589" cy="352986"/>
          </a:xfrm>
          <a:prstGeom prst="rect">
            <a:avLst/>
          </a:prstGeom>
        </p:spPr>
      </p:pic>
      <p:sp>
        <p:nvSpPr>
          <p:cNvPr id="10" name="Google Shape;88;p12">
            <a:extLst>
              <a:ext uri="{FF2B5EF4-FFF2-40B4-BE49-F238E27FC236}">
                <a16:creationId xmlns:a16="http://schemas.microsoft.com/office/drawing/2014/main" id="{90D06100-754D-8BC6-A40B-8AB6BE06EE52}"/>
              </a:ext>
            </a:extLst>
          </p:cNvPr>
          <p:cNvSpPr txBox="1">
            <a:spLocks/>
          </p:cNvSpPr>
          <p:nvPr/>
        </p:nvSpPr>
        <p:spPr>
          <a:xfrm>
            <a:off x="2947085" y="1436260"/>
            <a:ext cx="3196335" cy="73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Oswald"/>
              </a:rPr>
              <a:t>THANKS!</a:t>
            </a:r>
            <a:endParaRPr lang="es-ES" dirty="0">
              <a:solidFill>
                <a:schemeClr val="bg1"/>
              </a:solidFill>
              <a:latin typeface="Oswald"/>
            </a:endParaRPr>
          </a:p>
        </p:txBody>
      </p:sp>
      <p:pic>
        <p:nvPicPr>
          <p:cNvPr id="11" name="Imagen 11">
            <a:hlinkClick r:id="rId14"/>
            <a:extLst>
              <a:ext uri="{FF2B5EF4-FFF2-40B4-BE49-F238E27FC236}">
                <a16:creationId xmlns:a16="http://schemas.microsoft.com/office/drawing/2014/main" id="{FC9E4CF3-890D-2D27-1211-C857A3F339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24260" y="2258833"/>
            <a:ext cx="2743200" cy="527402"/>
          </a:xfrm>
          <a:prstGeom prst="rect">
            <a:avLst/>
          </a:prstGeom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D6DEDEF3-6826-2E93-1E6A-F52745BFF492}"/>
              </a:ext>
            </a:extLst>
          </p:cNvPr>
          <p:cNvSpPr txBox="1"/>
          <p:nvPr/>
        </p:nvSpPr>
        <p:spPr>
          <a:xfrm>
            <a:off x="3209576" y="2705062"/>
            <a:ext cx="25749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a-ES" sz="2400" b="1" dirty="0">
                <a:solidFill>
                  <a:schemeClr val="bg1"/>
                </a:solidFill>
                <a:latin typeface="Lato"/>
              </a:rPr>
              <a:t>info@ecanja.eu</a:t>
            </a:r>
            <a:endParaRPr lang="ca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B12DCC2-453E-F8FB-A247-A37E546CEB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07" y="4544293"/>
            <a:ext cx="588150" cy="59590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636B49F-D2BA-2881-CE22-B26B083196DC}"/>
              </a:ext>
            </a:extLst>
          </p:cNvPr>
          <p:cNvSpPr txBox="1"/>
          <p:nvPr/>
        </p:nvSpPr>
        <p:spPr>
          <a:xfrm>
            <a:off x="676557" y="4685983"/>
            <a:ext cx="57720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800" b="0" i="1" dirty="0">
                <a:solidFill>
                  <a:schemeClr val="bg1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Funded by the European Union. Views and opinions expressed are however those of the author(s) only and do not necessarily reflect those of the European Union or </a:t>
            </a:r>
            <a:r>
              <a:rPr lang="en-US" sz="800" b="0" i="1" dirty="0" err="1">
                <a:solidFill>
                  <a:schemeClr val="bg1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HaDEA</a:t>
            </a:r>
            <a:r>
              <a:rPr lang="en-US" sz="800" b="0" i="1" dirty="0">
                <a:solidFill>
                  <a:schemeClr val="bg1"/>
                </a:solidFill>
                <a:effectLst/>
                <a:latin typeface="Lato" panose="020F0502020204030203" pitchFamily="34" charset="0"/>
                <a:cs typeface="Lato" panose="020F0502020204030203" pitchFamily="34" charset="0"/>
              </a:rPr>
              <a:t>. Neither the European Union nor the granting authority can be held responsible for them.</a:t>
            </a:r>
            <a:endParaRPr lang="es-ES" sz="800" i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45764BD-6217-80DA-0CC2-11C3B7AD43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4799" y="141497"/>
            <a:ext cx="1737037" cy="6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15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 txBox="1">
            <a:spLocks noGrp="1"/>
          </p:cNvSpPr>
          <p:nvPr>
            <p:ph type="ctrTitle"/>
          </p:nvPr>
        </p:nvSpPr>
        <p:spPr>
          <a:xfrm>
            <a:off x="685800" y="1107440"/>
            <a:ext cx="7772400" cy="16357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2.</a:t>
            </a:r>
            <a:endParaRPr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GRAFIC RESOURCES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0" name="Google Shape;380;p3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Text fonts, Icons and web repositories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7724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86" name="Google Shape;386;p3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F3960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F3960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NOV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F3960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OCT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39B80A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SEP</a:t>
            </a:r>
            <a:endParaRPr sz="10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39B80A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AUG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39B80A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JUL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AF71DB"/>
          </a:solidFill>
          <a:ln>
            <a:solidFill>
              <a:srgbClr val="AF71DB"/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JUN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" name="Google Shape;394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AF71DB"/>
          </a:solidFill>
          <a:ln>
            <a:solidFill>
              <a:srgbClr val="AF71DB"/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MAY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AF71DB"/>
          </a:solidFill>
          <a:ln>
            <a:solidFill>
              <a:srgbClr val="AF71DB"/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APR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1790183" y="2751236"/>
            <a:ext cx="822900" cy="406278"/>
          </a:xfrm>
          <a:prstGeom prst="homePlate">
            <a:avLst>
              <a:gd name="adj" fmla="val 32030"/>
            </a:avLst>
          </a:prstGeom>
          <a:solidFill>
            <a:srgbClr val="0C004E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0C004E"/>
          </a:solidFill>
          <a:ln>
            <a:solidFill>
              <a:srgbClr val="170096"/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FEB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" name="Google Shape;398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rgbClr val="0C004E"/>
          </a:solidFill>
          <a:ln>
            <a:solidFill>
              <a:srgbClr val="170096"/>
            </a:solidFill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JAN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" name="Google Shape;399;p38"/>
          <p:cNvSpPr/>
          <p:nvPr/>
        </p:nvSpPr>
        <p:spPr>
          <a:xfrm>
            <a:off x="-3250" y="2743272"/>
            <a:ext cx="637200" cy="418956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0" name="Google Shape;400;p38"/>
          <p:cNvCxnSpPr/>
          <p:nvPr/>
        </p:nvCxnSpPr>
        <p:spPr>
          <a:xfrm rot="10800000">
            <a:off x="71951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1" name="Google Shape;401;p38"/>
          <p:cNvSpPr txBox="1"/>
          <p:nvPr/>
        </p:nvSpPr>
        <p:spPr>
          <a:xfrm>
            <a:off x="678500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Blue is the </a:t>
            </a:r>
            <a:r>
              <a:rPr lang="en" sz="900" dirty="0" err="1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colour</a:t>
            </a:r>
            <a:r>
              <a:rPr lang="en" sz="900" dirty="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 of the clear sky and the deep sea</a:t>
            </a:r>
            <a:endParaRPr sz="900" dirty="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2" name="Google Shape;402;p38"/>
          <p:cNvCxnSpPr/>
          <p:nvPr/>
        </p:nvCxnSpPr>
        <p:spPr>
          <a:xfrm rot="10800000">
            <a:off x="204075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3" name="Google Shape;403;p38"/>
          <p:cNvSpPr txBox="1"/>
          <p:nvPr/>
        </p:nvSpPr>
        <p:spPr>
          <a:xfrm>
            <a:off x="1999730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4" name="Google Shape;404;p38"/>
          <p:cNvCxnSpPr/>
          <p:nvPr/>
        </p:nvCxnSpPr>
        <p:spPr>
          <a:xfrm rot="10800000">
            <a:off x="336198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5" name="Google Shape;405;p38"/>
          <p:cNvSpPr txBox="1"/>
          <p:nvPr/>
        </p:nvSpPr>
        <p:spPr>
          <a:xfrm>
            <a:off x="3320960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 dirty="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6" name="Google Shape;406;p38"/>
          <p:cNvCxnSpPr/>
          <p:nvPr/>
        </p:nvCxnSpPr>
        <p:spPr>
          <a:xfrm rot="10800000">
            <a:off x="468322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7" name="Google Shape;407;p38"/>
          <p:cNvSpPr txBox="1"/>
          <p:nvPr/>
        </p:nvSpPr>
        <p:spPr>
          <a:xfrm>
            <a:off x="4642191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8" name="Google Shape;408;p38"/>
          <p:cNvCxnSpPr/>
          <p:nvPr/>
        </p:nvCxnSpPr>
        <p:spPr>
          <a:xfrm rot="10800000">
            <a:off x="600445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9" name="Google Shape;409;p38"/>
          <p:cNvSpPr txBox="1"/>
          <p:nvPr/>
        </p:nvSpPr>
        <p:spPr>
          <a:xfrm>
            <a:off x="5963421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0" name="Google Shape;410;p38"/>
          <p:cNvCxnSpPr/>
          <p:nvPr/>
        </p:nvCxnSpPr>
        <p:spPr>
          <a:xfrm rot="10800000">
            <a:off x="732569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1" name="Google Shape;411;p38"/>
          <p:cNvSpPr txBox="1"/>
          <p:nvPr/>
        </p:nvSpPr>
        <p:spPr>
          <a:xfrm>
            <a:off x="7284651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2" name="Google Shape;412;p38"/>
          <p:cNvCxnSpPr/>
          <p:nvPr/>
        </p:nvCxnSpPr>
        <p:spPr>
          <a:xfrm rot="10800000">
            <a:off x="139028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3" name="Google Shape;413;p38"/>
          <p:cNvSpPr txBox="1"/>
          <p:nvPr/>
        </p:nvSpPr>
        <p:spPr>
          <a:xfrm>
            <a:off x="1339125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4" name="Google Shape;414;p38"/>
          <p:cNvCxnSpPr/>
          <p:nvPr/>
        </p:nvCxnSpPr>
        <p:spPr>
          <a:xfrm rot="10800000">
            <a:off x="271151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5" name="Google Shape;415;p38"/>
          <p:cNvSpPr txBox="1"/>
          <p:nvPr/>
        </p:nvSpPr>
        <p:spPr>
          <a:xfrm>
            <a:off x="2660355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6" name="Google Shape;416;p38"/>
          <p:cNvCxnSpPr/>
          <p:nvPr/>
        </p:nvCxnSpPr>
        <p:spPr>
          <a:xfrm rot="10800000">
            <a:off x="403275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7" name="Google Shape;417;p38"/>
          <p:cNvSpPr txBox="1"/>
          <p:nvPr/>
        </p:nvSpPr>
        <p:spPr>
          <a:xfrm>
            <a:off x="3981585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8" name="Google Shape;418;p38"/>
          <p:cNvCxnSpPr/>
          <p:nvPr/>
        </p:nvCxnSpPr>
        <p:spPr>
          <a:xfrm rot="10800000">
            <a:off x="535398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9" name="Google Shape;419;p38"/>
          <p:cNvSpPr txBox="1"/>
          <p:nvPr/>
        </p:nvSpPr>
        <p:spPr>
          <a:xfrm>
            <a:off x="5302816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0" name="Google Shape;420;p38"/>
          <p:cNvCxnSpPr/>
          <p:nvPr/>
        </p:nvCxnSpPr>
        <p:spPr>
          <a:xfrm rot="10800000">
            <a:off x="667522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1" name="Google Shape;421;p38"/>
          <p:cNvSpPr txBox="1"/>
          <p:nvPr/>
        </p:nvSpPr>
        <p:spPr>
          <a:xfrm>
            <a:off x="6624046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2" name="Google Shape;422;p38"/>
          <p:cNvCxnSpPr/>
          <p:nvPr/>
        </p:nvCxnSpPr>
        <p:spPr>
          <a:xfrm rot="10800000">
            <a:off x="799645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3" name="Google Shape;423;p38"/>
          <p:cNvSpPr txBox="1"/>
          <p:nvPr/>
        </p:nvSpPr>
        <p:spPr>
          <a:xfrm>
            <a:off x="7945275" y="3648150"/>
            <a:ext cx="1205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29" name="Google Shape;429;p3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30" name="Google Shape;430;p39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9"/>
          <p:cNvSpPr/>
          <p:nvPr/>
        </p:nvSpPr>
        <p:spPr>
          <a:xfrm rot="8100000">
            <a:off x="1855667" y="1772729"/>
            <a:ext cx="334744" cy="334744"/>
          </a:xfrm>
          <a:prstGeom prst="teardrop">
            <a:avLst>
              <a:gd name="adj" fmla="val 100000"/>
            </a:avLst>
          </a:prstGeom>
          <a:solidFill>
            <a:srgbClr val="F3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9600"/>
              </a:solidFill>
            </a:endParaRPr>
          </a:p>
        </p:txBody>
      </p:sp>
      <p:sp>
        <p:nvSpPr>
          <p:cNvPr id="433" name="Google Shape;433;p39"/>
          <p:cNvSpPr/>
          <p:nvPr/>
        </p:nvSpPr>
        <p:spPr>
          <a:xfrm>
            <a:off x="1955989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600" dirty="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4" name="Google Shape;434;p39"/>
          <p:cNvSpPr/>
          <p:nvPr/>
        </p:nvSpPr>
        <p:spPr>
          <a:xfrm rot="8100000">
            <a:off x="3883742" y="1772729"/>
            <a:ext cx="334744" cy="334744"/>
          </a:xfrm>
          <a:prstGeom prst="teardrop">
            <a:avLst>
              <a:gd name="adj" fmla="val 100000"/>
            </a:avLst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9"/>
          <p:cNvSpPr/>
          <p:nvPr/>
        </p:nvSpPr>
        <p:spPr>
          <a:xfrm>
            <a:off x="3984064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6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6" name="Google Shape;436;p39"/>
          <p:cNvSpPr/>
          <p:nvPr/>
        </p:nvSpPr>
        <p:spPr>
          <a:xfrm rot="8100000">
            <a:off x="5911817" y="1772729"/>
            <a:ext cx="334744" cy="334744"/>
          </a:xfrm>
          <a:prstGeom prst="teardrop">
            <a:avLst>
              <a:gd name="adj" fmla="val 100000"/>
            </a:avLst>
          </a:prstGeom>
          <a:solidFill>
            <a:srgbClr val="AF71DB"/>
          </a:solidFill>
          <a:ln>
            <a:solidFill>
              <a:srgbClr val="AF71D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185C5"/>
              </a:solidFill>
            </a:endParaRPr>
          </a:p>
        </p:txBody>
      </p:sp>
      <p:sp>
        <p:nvSpPr>
          <p:cNvPr id="437" name="Google Shape;437;p39"/>
          <p:cNvSpPr/>
          <p:nvPr/>
        </p:nvSpPr>
        <p:spPr>
          <a:xfrm>
            <a:off x="6012139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6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8" name="Google Shape;438;p39"/>
          <p:cNvSpPr/>
          <p:nvPr/>
        </p:nvSpPr>
        <p:spPr>
          <a:xfrm rot="-2700000">
            <a:off x="6950142" y="3645628"/>
            <a:ext cx="334744" cy="334744"/>
          </a:xfrm>
          <a:prstGeom prst="teardrop">
            <a:avLst>
              <a:gd name="adj" fmla="val 100000"/>
            </a:avLst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9"/>
          <p:cNvSpPr/>
          <p:nvPr/>
        </p:nvSpPr>
        <p:spPr>
          <a:xfrm flipH="1">
            <a:off x="7050464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6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0" name="Google Shape;440;p39"/>
          <p:cNvSpPr/>
          <p:nvPr/>
        </p:nvSpPr>
        <p:spPr>
          <a:xfrm rot="-2700000">
            <a:off x="4922067" y="3645628"/>
            <a:ext cx="334744" cy="334744"/>
          </a:xfrm>
          <a:prstGeom prst="teardrop">
            <a:avLst>
              <a:gd name="adj" fmla="val 100000"/>
            </a:avLst>
          </a:prstGeom>
          <a:solidFill>
            <a:srgbClr val="F3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9"/>
          <p:cNvSpPr/>
          <p:nvPr/>
        </p:nvSpPr>
        <p:spPr>
          <a:xfrm flipH="1">
            <a:off x="5022389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6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2" name="Google Shape;442;p39"/>
          <p:cNvSpPr/>
          <p:nvPr/>
        </p:nvSpPr>
        <p:spPr>
          <a:xfrm rot="-2700000">
            <a:off x="2893992" y="3645628"/>
            <a:ext cx="334744" cy="334744"/>
          </a:xfrm>
          <a:prstGeom prst="teardrop">
            <a:avLst>
              <a:gd name="adj" fmla="val 100000"/>
            </a:avLst>
          </a:prstGeom>
          <a:solidFill>
            <a:srgbClr val="AF71DB"/>
          </a:solidFill>
          <a:ln>
            <a:solidFill>
              <a:srgbClr val="AF71DB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9"/>
          <p:cNvSpPr/>
          <p:nvPr/>
        </p:nvSpPr>
        <p:spPr>
          <a:xfrm flipH="1">
            <a:off x="2994314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6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" name="Google Shape;444;p39"/>
          <p:cNvSpPr txBox="1"/>
          <p:nvPr/>
        </p:nvSpPr>
        <p:spPr>
          <a:xfrm>
            <a:off x="1379849" y="1156100"/>
            <a:ext cx="136346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Blue is the </a:t>
            </a:r>
            <a:r>
              <a:rPr lang="en" sz="900" dirty="0" err="1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colour</a:t>
            </a:r>
            <a:r>
              <a:rPr lang="en" sz="900" dirty="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 of the clear sky and the deep sea</a:t>
            </a:r>
            <a:endParaRPr sz="900" dirty="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" name="Google Shape;445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Red is the </a:t>
            </a:r>
            <a:r>
              <a:rPr lang="en" sz="900" dirty="0" err="1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colour</a:t>
            </a:r>
            <a:r>
              <a:rPr lang="en" sz="900" dirty="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 of danger and courage</a:t>
            </a:r>
            <a:endParaRPr sz="900" dirty="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6" name="Google Shape;446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7" name="Google Shape;447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8" name="Google Shape;448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9" name="Google Shape;449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0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Time chart</a:t>
            </a:r>
            <a:endParaRPr dirty="0"/>
          </a:p>
        </p:txBody>
      </p:sp>
      <p:sp>
        <p:nvSpPr>
          <p:cNvPr id="455" name="Google Shape;455;p4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456" name="Google Shape;456;p40"/>
          <p:cNvGraphicFramePr/>
          <p:nvPr>
            <p:extLst>
              <p:ext uri="{D42A27DB-BD31-4B8C-83A1-F6EECF244321}">
                <p14:modId xmlns:p14="http://schemas.microsoft.com/office/powerpoint/2010/main" val="1428405144"/>
              </p:ext>
            </p:extLst>
          </p:nvPr>
        </p:nvGraphicFramePr>
        <p:xfrm>
          <a:off x="392525" y="1412081"/>
          <a:ext cx="8382600" cy="3197750"/>
        </p:xfrm>
        <a:graphic>
          <a:graphicData uri="http://schemas.openxmlformats.org/drawingml/2006/table">
            <a:tbl>
              <a:tblPr>
                <a:noFill/>
                <a:tableStyleId>{C98665B7-6574-423E-A4B5-A6C020D860FF}</a:tableStyleId>
              </a:tblPr>
              <a:tblGrid>
                <a:gridCol w="14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1</a:t>
                      </a:r>
                      <a:endParaRPr sz="800" b="1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2</a:t>
                      </a:r>
                      <a:endParaRPr sz="800" b="1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1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004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004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2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96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96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96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96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96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3</a:t>
                      </a:r>
                      <a:endParaRPr sz="80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80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80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80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4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71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71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71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71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71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5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96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96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96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96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6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80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80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B80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7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71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7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C004E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8</a:t>
                      </a:r>
                      <a:endParaRPr sz="800" dirty="0">
                        <a:solidFill>
                          <a:srgbClr val="0C004E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00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62" name="Google Shape;462;p4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63" name="Google Shape;463;p41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STRENGTHS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4" name="Google Shape;464;p41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WEAKNESSES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5" name="Google Shape;465;p41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OPPORTUNITIES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6" name="Google Shape;466;p41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THREATS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7" name="Google Shape;467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8" name="Google Shape;468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9" name="Google Shape;469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F3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AF71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1"/>
          <p:cNvSpPr/>
          <p:nvPr/>
        </p:nvSpPr>
        <p:spPr>
          <a:xfrm>
            <a:off x="3842100" y="2242577"/>
            <a:ext cx="346481" cy="446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472" name="Google Shape;472;p41"/>
          <p:cNvSpPr/>
          <p:nvPr/>
        </p:nvSpPr>
        <p:spPr>
          <a:xfrm>
            <a:off x="4857720" y="2250297"/>
            <a:ext cx="650964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473" name="Google Shape;473;p41"/>
          <p:cNvSpPr/>
          <p:nvPr/>
        </p:nvSpPr>
        <p:spPr>
          <a:xfrm>
            <a:off x="3807513" y="3348952"/>
            <a:ext cx="428005" cy="444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474" name="Google Shape;474;p41"/>
          <p:cNvSpPr/>
          <p:nvPr/>
        </p:nvSpPr>
        <p:spPr>
          <a:xfrm>
            <a:off x="4971979" y="3356672"/>
            <a:ext cx="365009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01A2C-5D5A-EF1D-C511-17805C9B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Best</a:t>
            </a:r>
            <a:r>
              <a:rPr lang="es-ES" dirty="0"/>
              <a:t> </a:t>
            </a:r>
            <a:r>
              <a:rPr lang="es-ES" dirty="0" err="1"/>
              <a:t>Services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55804EF-EDD8-2E3D-529C-53F01A2976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19</a:t>
            </a:fld>
            <a:endParaRPr lang="es-ES"/>
          </a:p>
        </p:txBody>
      </p:sp>
      <p:sp>
        <p:nvSpPr>
          <p:cNvPr id="17" name="Google Shape;187;p10">
            <a:extLst>
              <a:ext uri="{FF2B5EF4-FFF2-40B4-BE49-F238E27FC236}">
                <a16:creationId xmlns:a16="http://schemas.microsoft.com/office/drawing/2014/main" id="{87653573-B315-87ED-A44C-01253EC8BCF0}"/>
              </a:ext>
            </a:extLst>
          </p:cNvPr>
          <p:cNvSpPr txBox="1"/>
          <p:nvPr/>
        </p:nvSpPr>
        <p:spPr>
          <a:xfrm>
            <a:off x="893700" y="1246861"/>
            <a:ext cx="6763658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of the printing and typesetting industry. Lorem Ipsum has been the industry's standard dummy.</a:t>
            </a:r>
            <a:endParaRPr sz="16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8;p10">
            <a:extLst>
              <a:ext uri="{FF2B5EF4-FFF2-40B4-BE49-F238E27FC236}">
                <a16:creationId xmlns:a16="http://schemas.microsoft.com/office/drawing/2014/main" id="{2471BA25-499A-DFDA-5425-920C5E2CD6B0}"/>
              </a:ext>
            </a:extLst>
          </p:cNvPr>
          <p:cNvSpPr/>
          <p:nvPr/>
        </p:nvSpPr>
        <p:spPr>
          <a:xfrm>
            <a:off x="1569630" y="2147517"/>
            <a:ext cx="952940" cy="952941"/>
          </a:xfrm>
          <a:prstGeom prst="ellipse">
            <a:avLst/>
          </a:prstGeom>
          <a:solidFill>
            <a:srgbClr val="F39600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89;p10">
            <a:extLst>
              <a:ext uri="{FF2B5EF4-FFF2-40B4-BE49-F238E27FC236}">
                <a16:creationId xmlns:a16="http://schemas.microsoft.com/office/drawing/2014/main" id="{78D868C5-4098-DC9C-8832-87B3FD995EF0}"/>
              </a:ext>
            </a:extLst>
          </p:cNvPr>
          <p:cNvSpPr txBox="1"/>
          <p:nvPr/>
        </p:nvSpPr>
        <p:spPr>
          <a:xfrm>
            <a:off x="893700" y="3676597"/>
            <a:ext cx="2304801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anamanteur</a:t>
            </a: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ter</a:t>
            </a:r>
            <a:endParaRPr sz="1200" dirty="0">
              <a:latin typeface="Lato" panose="020F0502020204030203" pitchFamily="34" charset="7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of the printing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90;p10">
            <a:extLst>
              <a:ext uri="{FF2B5EF4-FFF2-40B4-BE49-F238E27FC236}">
                <a16:creationId xmlns:a16="http://schemas.microsoft.com/office/drawing/2014/main" id="{3BCFDE55-0D4E-00A8-2B8E-9225D6BE2362}"/>
              </a:ext>
            </a:extLst>
          </p:cNvPr>
          <p:cNvSpPr/>
          <p:nvPr/>
        </p:nvSpPr>
        <p:spPr>
          <a:xfrm>
            <a:off x="1335809" y="3307293"/>
            <a:ext cx="14205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39600"/>
                </a:solidFill>
                <a:latin typeface="Oswald" pitchFamily="2" charset="77"/>
                <a:ea typeface="Roboto"/>
                <a:cs typeface="Roboto"/>
                <a:sym typeface="Roboto"/>
              </a:rPr>
              <a:t>Service One</a:t>
            </a:r>
            <a:endParaRPr sz="1800" b="1" dirty="0">
              <a:solidFill>
                <a:srgbClr val="F39600"/>
              </a:solidFill>
              <a:latin typeface="Oswald" pitchFamily="2" charset="77"/>
              <a:sym typeface="Arial"/>
            </a:endParaRPr>
          </a:p>
        </p:txBody>
      </p:sp>
      <p:sp>
        <p:nvSpPr>
          <p:cNvPr id="21" name="Google Shape;191;p10">
            <a:extLst>
              <a:ext uri="{FF2B5EF4-FFF2-40B4-BE49-F238E27FC236}">
                <a16:creationId xmlns:a16="http://schemas.microsoft.com/office/drawing/2014/main" id="{DE9ACD8C-9ACA-BAF7-D148-ACA216BA762D}"/>
              </a:ext>
            </a:extLst>
          </p:cNvPr>
          <p:cNvSpPr/>
          <p:nvPr/>
        </p:nvSpPr>
        <p:spPr>
          <a:xfrm>
            <a:off x="4095528" y="2147516"/>
            <a:ext cx="952941" cy="952942"/>
          </a:xfrm>
          <a:prstGeom prst="ellipse">
            <a:avLst/>
          </a:prstGeom>
          <a:solidFill>
            <a:srgbClr val="39B80A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93;p10">
            <a:extLst>
              <a:ext uri="{FF2B5EF4-FFF2-40B4-BE49-F238E27FC236}">
                <a16:creationId xmlns:a16="http://schemas.microsoft.com/office/drawing/2014/main" id="{A95FC922-5CD1-3041-D76A-7A1211375A1F}"/>
              </a:ext>
            </a:extLst>
          </p:cNvPr>
          <p:cNvSpPr/>
          <p:nvPr/>
        </p:nvSpPr>
        <p:spPr>
          <a:xfrm>
            <a:off x="3801214" y="3307292"/>
            <a:ext cx="15415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9B80A"/>
                </a:solidFill>
                <a:latin typeface="Oswald" pitchFamily="2" charset="77"/>
                <a:ea typeface="Roboto"/>
                <a:cs typeface="Roboto"/>
                <a:sym typeface="Roboto"/>
              </a:rPr>
              <a:t>Service Two</a:t>
            </a:r>
            <a:endParaRPr sz="1800" b="1" dirty="0">
              <a:solidFill>
                <a:srgbClr val="39B80A"/>
              </a:solidFill>
              <a:latin typeface="Oswald" pitchFamily="2" charset="77"/>
              <a:sym typeface="Arial"/>
            </a:endParaRPr>
          </a:p>
        </p:txBody>
      </p:sp>
      <p:sp>
        <p:nvSpPr>
          <p:cNvPr id="23" name="Google Shape;194;p10">
            <a:extLst>
              <a:ext uri="{FF2B5EF4-FFF2-40B4-BE49-F238E27FC236}">
                <a16:creationId xmlns:a16="http://schemas.microsoft.com/office/drawing/2014/main" id="{1F23BFF6-AE7D-A168-9FA5-07BCA2923083}"/>
              </a:ext>
            </a:extLst>
          </p:cNvPr>
          <p:cNvSpPr/>
          <p:nvPr/>
        </p:nvSpPr>
        <p:spPr>
          <a:xfrm>
            <a:off x="6689178" y="2147515"/>
            <a:ext cx="952943" cy="952944"/>
          </a:xfrm>
          <a:prstGeom prst="ellipse">
            <a:avLst/>
          </a:prstGeom>
          <a:solidFill>
            <a:srgbClr val="0C004E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96;p10">
            <a:extLst>
              <a:ext uri="{FF2B5EF4-FFF2-40B4-BE49-F238E27FC236}">
                <a16:creationId xmlns:a16="http://schemas.microsoft.com/office/drawing/2014/main" id="{16A8F100-C01D-C48A-8370-B598C8199CE2}"/>
              </a:ext>
            </a:extLst>
          </p:cNvPr>
          <p:cNvSpPr/>
          <p:nvPr/>
        </p:nvSpPr>
        <p:spPr>
          <a:xfrm>
            <a:off x="6233399" y="3307298"/>
            <a:ext cx="186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C004E"/>
                </a:solidFill>
                <a:latin typeface="Oswald" pitchFamily="2" charset="77"/>
                <a:ea typeface="Roboto"/>
                <a:cs typeface="Roboto"/>
                <a:sym typeface="Roboto"/>
              </a:rPr>
              <a:t>Service Three</a:t>
            </a:r>
            <a:endParaRPr sz="1800" b="1" dirty="0">
              <a:solidFill>
                <a:srgbClr val="0C004E"/>
              </a:solidFill>
              <a:latin typeface="Oswald" pitchFamily="2" charset="77"/>
              <a:sym typeface="Arial"/>
            </a:endParaRPr>
          </a:p>
        </p:txBody>
      </p:sp>
      <p:sp>
        <p:nvSpPr>
          <p:cNvPr id="25" name="Google Shape;197;p10">
            <a:extLst>
              <a:ext uri="{FF2B5EF4-FFF2-40B4-BE49-F238E27FC236}">
                <a16:creationId xmlns:a16="http://schemas.microsoft.com/office/drawing/2014/main" id="{51174958-8877-F677-44BA-F40378A32BA1}"/>
              </a:ext>
            </a:extLst>
          </p:cNvPr>
          <p:cNvSpPr/>
          <p:nvPr/>
        </p:nvSpPr>
        <p:spPr>
          <a:xfrm>
            <a:off x="4320057" y="2374087"/>
            <a:ext cx="503882" cy="499800"/>
          </a:xfrm>
          <a:custGeom>
            <a:avLst/>
            <a:gdLst/>
            <a:ahLst/>
            <a:cxnLst/>
            <a:rect l="l" t="t" r="r" b="b"/>
            <a:pathLst>
              <a:path w="131" h="130" extrusionOk="0">
                <a:moveTo>
                  <a:pt x="58" y="95"/>
                </a:moveTo>
                <a:cubicBezTo>
                  <a:pt x="57" y="96"/>
                  <a:pt x="57" y="96"/>
                  <a:pt x="57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81" y="88"/>
                  <a:pt x="81" y="88"/>
                  <a:pt x="81" y="88"/>
                </a:cubicBezTo>
                <a:cubicBezTo>
                  <a:pt x="65" y="88"/>
                  <a:pt x="65" y="88"/>
                  <a:pt x="65" y="88"/>
                </a:cubicBezTo>
                <a:lnTo>
                  <a:pt x="58" y="95"/>
                </a:lnTo>
                <a:close/>
                <a:moveTo>
                  <a:pt x="124" y="88"/>
                </a:moveTo>
                <a:cubicBezTo>
                  <a:pt x="107" y="88"/>
                  <a:pt x="107" y="88"/>
                  <a:pt x="107" y="88"/>
                </a:cubicBezTo>
                <a:cubicBezTo>
                  <a:pt x="107" y="101"/>
                  <a:pt x="107" y="101"/>
                  <a:pt x="107" y="101"/>
                </a:cubicBezTo>
                <a:cubicBezTo>
                  <a:pt x="124" y="101"/>
                  <a:pt x="124" y="101"/>
                  <a:pt x="124" y="101"/>
                </a:cubicBezTo>
                <a:cubicBezTo>
                  <a:pt x="128" y="101"/>
                  <a:pt x="131" y="98"/>
                  <a:pt x="131" y="94"/>
                </a:cubicBezTo>
                <a:cubicBezTo>
                  <a:pt x="131" y="91"/>
                  <a:pt x="128" y="88"/>
                  <a:pt x="124" y="88"/>
                </a:cubicBezTo>
                <a:close/>
                <a:moveTo>
                  <a:pt x="36" y="73"/>
                </a:moveTo>
                <a:cubicBezTo>
                  <a:pt x="43" y="66"/>
                  <a:pt x="43" y="66"/>
                  <a:pt x="43" y="66"/>
                </a:cubicBezTo>
                <a:cubicBezTo>
                  <a:pt x="43" y="49"/>
                  <a:pt x="43" y="49"/>
                  <a:pt x="43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88"/>
                  <a:pt x="30" y="88"/>
                  <a:pt x="30" y="88"/>
                </a:cubicBezTo>
                <a:cubicBezTo>
                  <a:pt x="35" y="75"/>
                  <a:pt x="35" y="75"/>
                  <a:pt x="35" y="75"/>
                </a:cubicBezTo>
                <a:cubicBezTo>
                  <a:pt x="35" y="74"/>
                  <a:pt x="35" y="74"/>
                  <a:pt x="35" y="74"/>
                </a:cubicBezTo>
                <a:lnTo>
                  <a:pt x="36" y="73"/>
                </a:lnTo>
                <a:close/>
                <a:moveTo>
                  <a:pt x="43" y="7"/>
                </a:moveTo>
                <a:cubicBezTo>
                  <a:pt x="43" y="3"/>
                  <a:pt x="40" y="0"/>
                  <a:pt x="37" y="0"/>
                </a:cubicBezTo>
                <a:cubicBezTo>
                  <a:pt x="33" y="0"/>
                  <a:pt x="30" y="3"/>
                  <a:pt x="30" y="7"/>
                </a:cubicBezTo>
                <a:cubicBezTo>
                  <a:pt x="30" y="23"/>
                  <a:pt x="30" y="23"/>
                  <a:pt x="30" y="23"/>
                </a:cubicBezTo>
                <a:cubicBezTo>
                  <a:pt x="43" y="23"/>
                  <a:pt x="43" y="23"/>
                  <a:pt x="43" y="23"/>
                </a:cubicBezTo>
                <a:lnTo>
                  <a:pt x="43" y="7"/>
                </a:lnTo>
                <a:close/>
                <a:moveTo>
                  <a:pt x="87" y="124"/>
                </a:moveTo>
                <a:cubicBezTo>
                  <a:pt x="87" y="127"/>
                  <a:pt x="90" y="130"/>
                  <a:pt x="94" y="130"/>
                </a:cubicBezTo>
                <a:cubicBezTo>
                  <a:pt x="97" y="130"/>
                  <a:pt x="100" y="127"/>
                  <a:pt x="100" y="124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87" y="66"/>
                  <a:pt x="87" y="66"/>
                  <a:pt x="87" y="66"/>
                </a:cubicBezTo>
                <a:lnTo>
                  <a:pt x="87" y="124"/>
                </a:lnTo>
                <a:close/>
                <a:moveTo>
                  <a:pt x="79" y="30"/>
                </a:moveTo>
                <a:cubicBezTo>
                  <a:pt x="6" y="30"/>
                  <a:pt x="6" y="30"/>
                  <a:pt x="6" y="30"/>
                </a:cubicBezTo>
                <a:cubicBezTo>
                  <a:pt x="3" y="30"/>
                  <a:pt x="0" y="33"/>
                  <a:pt x="0" y="36"/>
                </a:cubicBezTo>
                <a:cubicBezTo>
                  <a:pt x="0" y="40"/>
                  <a:pt x="3" y="43"/>
                  <a:pt x="6" y="43"/>
                </a:cubicBezTo>
                <a:cubicBezTo>
                  <a:pt x="66" y="43"/>
                  <a:pt x="66" y="43"/>
                  <a:pt x="66" y="43"/>
                </a:cubicBezTo>
                <a:lnTo>
                  <a:pt x="79" y="30"/>
                </a:lnTo>
                <a:close/>
                <a:moveTo>
                  <a:pt x="57" y="87"/>
                </a:moveTo>
                <a:cubicBezTo>
                  <a:pt x="120" y="23"/>
                  <a:pt x="120" y="23"/>
                  <a:pt x="120" y="23"/>
                </a:cubicBezTo>
                <a:cubicBezTo>
                  <a:pt x="121" y="23"/>
                  <a:pt x="121" y="23"/>
                  <a:pt x="121" y="22"/>
                </a:cubicBezTo>
                <a:cubicBezTo>
                  <a:pt x="121" y="21"/>
                  <a:pt x="121" y="21"/>
                  <a:pt x="120" y="21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3"/>
                  <a:pt x="126" y="11"/>
                  <a:pt x="125" y="10"/>
                </a:cubicBezTo>
                <a:cubicBezTo>
                  <a:pt x="121" y="6"/>
                  <a:pt x="121" y="6"/>
                  <a:pt x="121" y="6"/>
                </a:cubicBezTo>
                <a:cubicBezTo>
                  <a:pt x="121" y="5"/>
                  <a:pt x="120" y="5"/>
                  <a:pt x="119" y="5"/>
                </a:cubicBezTo>
                <a:cubicBezTo>
                  <a:pt x="118" y="5"/>
                  <a:pt x="118" y="5"/>
                  <a:pt x="117" y="6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09" y="10"/>
                  <a:pt x="109" y="10"/>
                </a:cubicBezTo>
                <a:cubicBezTo>
                  <a:pt x="108" y="10"/>
                  <a:pt x="108" y="10"/>
                  <a:pt x="107" y="11"/>
                </a:cubicBezTo>
                <a:cubicBezTo>
                  <a:pt x="44" y="74"/>
                  <a:pt x="44" y="74"/>
                  <a:pt x="44" y="74"/>
                </a:cubicBezTo>
                <a:lnTo>
                  <a:pt x="57" y="87"/>
                </a:lnTo>
                <a:close/>
                <a:moveTo>
                  <a:pt x="88" y="40"/>
                </a:moveTo>
                <a:cubicBezTo>
                  <a:pt x="109" y="18"/>
                  <a:pt x="109" y="18"/>
                  <a:pt x="109" y="18"/>
                </a:cubicBezTo>
                <a:cubicBezTo>
                  <a:pt x="110" y="18"/>
                  <a:pt x="112" y="18"/>
                  <a:pt x="112" y="18"/>
                </a:cubicBezTo>
                <a:cubicBezTo>
                  <a:pt x="113" y="19"/>
                  <a:pt x="113" y="21"/>
                  <a:pt x="112" y="22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3"/>
                  <a:pt x="90" y="44"/>
                  <a:pt x="89" y="44"/>
                </a:cubicBezTo>
                <a:cubicBezTo>
                  <a:pt x="89" y="44"/>
                  <a:pt x="88" y="43"/>
                  <a:pt x="88" y="43"/>
                </a:cubicBezTo>
                <a:cubicBezTo>
                  <a:pt x="87" y="42"/>
                  <a:pt x="87" y="41"/>
                  <a:pt x="88" y="40"/>
                </a:cubicBezTo>
                <a:close/>
                <a:moveTo>
                  <a:pt x="41" y="77"/>
                </a:moveTo>
                <a:cubicBezTo>
                  <a:pt x="35" y="94"/>
                  <a:pt x="35" y="94"/>
                  <a:pt x="35" y="94"/>
                </a:cubicBezTo>
                <a:cubicBezTo>
                  <a:pt x="35" y="95"/>
                  <a:pt x="35" y="95"/>
                  <a:pt x="35" y="96"/>
                </a:cubicBezTo>
                <a:cubicBezTo>
                  <a:pt x="35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53" y="90"/>
                  <a:pt x="53" y="90"/>
                  <a:pt x="53" y="90"/>
                </a:cubicBezTo>
                <a:lnTo>
                  <a:pt x="41" y="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98;p10">
            <a:extLst>
              <a:ext uri="{FF2B5EF4-FFF2-40B4-BE49-F238E27FC236}">
                <a16:creationId xmlns:a16="http://schemas.microsoft.com/office/drawing/2014/main" id="{1674FAA4-9FE6-8D99-25A9-FAB6542980A9}"/>
              </a:ext>
            </a:extLst>
          </p:cNvPr>
          <p:cNvSpPr/>
          <p:nvPr/>
        </p:nvSpPr>
        <p:spPr>
          <a:xfrm>
            <a:off x="1782818" y="2403916"/>
            <a:ext cx="526564" cy="440142"/>
          </a:xfrm>
          <a:custGeom>
            <a:avLst/>
            <a:gdLst/>
            <a:ahLst/>
            <a:cxnLst/>
            <a:rect l="l" t="t" r="r" b="b"/>
            <a:pathLst>
              <a:path w="139" h="116" extrusionOk="0">
                <a:moveTo>
                  <a:pt x="114" y="79"/>
                </a:moveTo>
                <a:cubicBezTo>
                  <a:pt x="52" y="17"/>
                  <a:pt x="52" y="17"/>
                  <a:pt x="52" y="17"/>
                </a:cubicBezTo>
                <a:cubicBezTo>
                  <a:pt x="51" y="16"/>
                  <a:pt x="50" y="16"/>
                  <a:pt x="49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4"/>
                  <a:pt x="23" y="12"/>
                  <a:pt x="20" y="10"/>
                </a:cubicBezTo>
                <a:cubicBezTo>
                  <a:pt x="14" y="7"/>
                  <a:pt x="7" y="8"/>
                  <a:pt x="3" y="12"/>
                </a:cubicBezTo>
                <a:cubicBezTo>
                  <a:pt x="2" y="12"/>
                  <a:pt x="2" y="13"/>
                  <a:pt x="1" y="14"/>
                </a:cubicBezTo>
                <a:cubicBezTo>
                  <a:pt x="0" y="17"/>
                  <a:pt x="0" y="20"/>
                  <a:pt x="2" y="24"/>
                </a:cubicBezTo>
                <a:cubicBezTo>
                  <a:pt x="3" y="27"/>
                  <a:pt x="6" y="29"/>
                  <a:pt x="10" y="31"/>
                </a:cubicBezTo>
                <a:cubicBezTo>
                  <a:pt x="11" y="32"/>
                  <a:pt x="13" y="33"/>
                  <a:pt x="15" y="33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5" y="52"/>
                  <a:pt x="16" y="53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79" y="116"/>
                  <a:pt x="81" y="116"/>
                  <a:pt x="83" y="115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5" y="82"/>
                  <a:pt x="115" y="80"/>
                  <a:pt x="114" y="79"/>
                </a:cubicBezTo>
                <a:close/>
                <a:moveTo>
                  <a:pt x="16" y="17"/>
                </a:moveTo>
                <a:cubicBezTo>
                  <a:pt x="15" y="17"/>
                  <a:pt x="15" y="18"/>
                  <a:pt x="15" y="19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0"/>
                  <a:pt x="12" y="30"/>
                  <a:pt x="11" y="29"/>
                </a:cubicBezTo>
                <a:cubicBezTo>
                  <a:pt x="8" y="28"/>
                  <a:pt x="5" y="25"/>
                  <a:pt x="4" y="22"/>
                </a:cubicBezTo>
                <a:cubicBezTo>
                  <a:pt x="2" y="20"/>
                  <a:pt x="2" y="17"/>
                  <a:pt x="3" y="15"/>
                </a:cubicBezTo>
                <a:cubicBezTo>
                  <a:pt x="4" y="15"/>
                  <a:pt x="4" y="14"/>
                  <a:pt x="5" y="13"/>
                </a:cubicBezTo>
                <a:cubicBezTo>
                  <a:pt x="8" y="10"/>
                  <a:pt x="14" y="10"/>
                  <a:pt x="19" y="13"/>
                </a:cubicBezTo>
                <a:cubicBezTo>
                  <a:pt x="21" y="13"/>
                  <a:pt x="22" y="14"/>
                  <a:pt x="23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6"/>
                  <a:pt x="16" y="16"/>
                  <a:pt x="16" y="17"/>
                </a:cubicBezTo>
                <a:close/>
                <a:moveTo>
                  <a:pt x="24" y="25"/>
                </a:moveTo>
                <a:cubicBezTo>
                  <a:pt x="25" y="24"/>
                  <a:pt x="26" y="23"/>
                  <a:pt x="27" y="23"/>
                </a:cubicBezTo>
                <a:cubicBezTo>
                  <a:pt x="27" y="24"/>
                  <a:pt x="27" y="25"/>
                  <a:pt x="26" y="27"/>
                </a:cubicBezTo>
                <a:cubicBezTo>
                  <a:pt x="26" y="27"/>
                  <a:pt x="26" y="28"/>
                  <a:pt x="25" y="28"/>
                </a:cubicBezTo>
                <a:cubicBezTo>
                  <a:pt x="24" y="29"/>
                  <a:pt x="23" y="30"/>
                  <a:pt x="22" y="30"/>
                </a:cubicBezTo>
                <a:cubicBezTo>
                  <a:pt x="21" y="28"/>
                  <a:pt x="22" y="26"/>
                  <a:pt x="24" y="25"/>
                </a:cubicBezTo>
                <a:close/>
                <a:moveTo>
                  <a:pt x="33" y="34"/>
                </a:moveTo>
                <a:cubicBezTo>
                  <a:pt x="30" y="36"/>
                  <a:pt x="26" y="36"/>
                  <a:pt x="24" y="34"/>
                </a:cubicBezTo>
                <a:cubicBezTo>
                  <a:pt x="23" y="33"/>
                  <a:pt x="23" y="33"/>
                  <a:pt x="23" y="32"/>
                </a:cubicBezTo>
                <a:cubicBezTo>
                  <a:pt x="24" y="32"/>
                  <a:pt x="26" y="31"/>
                  <a:pt x="27" y="30"/>
                </a:cubicBezTo>
                <a:cubicBezTo>
                  <a:pt x="27" y="29"/>
                  <a:pt x="28" y="28"/>
                  <a:pt x="28" y="28"/>
                </a:cubicBezTo>
                <a:cubicBezTo>
                  <a:pt x="29" y="26"/>
                  <a:pt x="29" y="25"/>
                  <a:pt x="29" y="23"/>
                </a:cubicBezTo>
                <a:cubicBezTo>
                  <a:pt x="31" y="23"/>
                  <a:pt x="32" y="24"/>
                  <a:pt x="33" y="25"/>
                </a:cubicBezTo>
                <a:cubicBezTo>
                  <a:pt x="35" y="27"/>
                  <a:pt x="35" y="31"/>
                  <a:pt x="33" y="34"/>
                </a:cubicBezTo>
                <a:close/>
                <a:moveTo>
                  <a:pt x="137" y="76"/>
                </a:moveTo>
                <a:cubicBezTo>
                  <a:pt x="106" y="107"/>
                  <a:pt x="106" y="107"/>
                  <a:pt x="106" y="107"/>
                </a:cubicBezTo>
                <a:cubicBezTo>
                  <a:pt x="105" y="109"/>
                  <a:pt x="103" y="109"/>
                  <a:pt x="101" y="107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19" y="87"/>
                  <a:pt x="119" y="87"/>
                  <a:pt x="119" y="87"/>
                </a:cubicBezTo>
                <a:cubicBezTo>
                  <a:pt x="120" y="85"/>
                  <a:pt x="121" y="83"/>
                  <a:pt x="121" y="81"/>
                </a:cubicBezTo>
                <a:cubicBezTo>
                  <a:pt x="121" y="80"/>
                  <a:pt x="120" y="78"/>
                  <a:pt x="119" y="76"/>
                </a:cubicBezTo>
                <a:cubicBezTo>
                  <a:pt x="57" y="15"/>
                  <a:pt x="57" y="15"/>
                  <a:pt x="57" y="15"/>
                </a:cubicBezTo>
                <a:cubicBezTo>
                  <a:pt x="56" y="13"/>
                  <a:pt x="54" y="12"/>
                  <a:pt x="52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1"/>
                  <a:pt x="39" y="10"/>
                  <a:pt x="39" y="9"/>
                </a:cubicBezTo>
                <a:cubicBezTo>
                  <a:pt x="40" y="9"/>
                  <a:pt x="41" y="8"/>
                  <a:pt x="42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6" y="7"/>
                  <a:pt x="44" y="6"/>
                  <a:pt x="43" y="5"/>
                </a:cubicBezTo>
                <a:cubicBezTo>
                  <a:pt x="37" y="3"/>
                  <a:pt x="32" y="3"/>
                  <a:pt x="28" y="6"/>
                </a:cubicBezTo>
                <a:cubicBezTo>
                  <a:pt x="28" y="7"/>
                  <a:pt x="27" y="7"/>
                  <a:pt x="27" y="8"/>
                </a:cubicBezTo>
                <a:cubicBezTo>
                  <a:pt x="27" y="8"/>
                  <a:pt x="27" y="9"/>
                  <a:pt x="27" y="9"/>
                </a:cubicBezTo>
                <a:cubicBezTo>
                  <a:pt x="26" y="9"/>
                  <a:pt x="25" y="8"/>
                  <a:pt x="25" y="8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6"/>
                  <a:pt x="26" y="5"/>
                  <a:pt x="27" y="5"/>
                </a:cubicBezTo>
                <a:cubicBezTo>
                  <a:pt x="31" y="1"/>
                  <a:pt x="38" y="0"/>
                  <a:pt x="44" y="3"/>
                </a:cubicBezTo>
                <a:cubicBezTo>
                  <a:pt x="46" y="5"/>
                  <a:pt x="49" y="6"/>
                  <a:pt x="50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8"/>
                  <a:pt x="75" y="9"/>
                  <a:pt x="75" y="9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9" y="73"/>
                  <a:pt x="139" y="75"/>
                  <a:pt x="137" y="76"/>
                </a:cubicBezTo>
                <a:close/>
                <a:moveTo>
                  <a:pt x="137" y="76"/>
                </a:moveTo>
                <a:cubicBezTo>
                  <a:pt x="137" y="76"/>
                  <a:pt x="137" y="76"/>
                  <a:pt x="137" y="7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99;p10">
            <a:extLst>
              <a:ext uri="{FF2B5EF4-FFF2-40B4-BE49-F238E27FC236}">
                <a16:creationId xmlns:a16="http://schemas.microsoft.com/office/drawing/2014/main" id="{05AD13DD-3BC7-EACD-06A4-8356118C4478}"/>
              </a:ext>
            </a:extLst>
          </p:cNvPr>
          <p:cNvSpPr/>
          <p:nvPr/>
        </p:nvSpPr>
        <p:spPr>
          <a:xfrm>
            <a:off x="6990209" y="2419987"/>
            <a:ext cx="350880" cy="408000"/>
          </a:xfrm>
          <a:custGeom>
            <a:avLst/>
            <a:gdLst/>
            <a:ahLst/>
            <a:cxnLst/>
            <a:rect l="l" t="t" r="r" b="b"/>
            <a:pathLst>
              <a:path w="172" h="200" extrusionOk="0">
                <a:moveTo>
                  <a:pt x="127" y="0"/>
                </a:moveTo>
                <a:lnTo>
                  <a:pt x="0" y="0"/>
                </a:lnTo>
                <a:lnTo>
                  <a:pt x="0" y="200"/>
                </a:lnTo>
                <a:lnTo>
                  <a:pt x="172" y="200"/>
                </a:lnTo>
                <a:lnTo>
                  <a:pt x="172" y="47"/>
                </a:lnTo>
                <a:lnTo>
                  <a:pt x="127" y="0"/>
                </a:lnTo>
                <a:close/>
                <a:moveTo>
                  <a:pt x="130" y="25"/>
                </a:moveTo>
                <a:lnTo>
                  <a:pt x="147" y="44"/>
                </a:lnTo>
                <a:lnTo>
                  <a:pt x="130" y="44"/>
                </a:lnTo>
                <a:lnTo>
                  <a:pt x="130" y="25"/>
                </a:lnTo>
                <a:close/>
                <a:moveTo>
                  <a:pt x="159" y="185"/>
                </a:moveTo>
                <a:lnTo>
                  <a:pt x="15" y="185"/>
                </a:lnTo>
                <a:lnTo>
                  <a:pt x="15" y="15"/>
                </a:lnTo>
                <a:lnTo>
                  <a:pt x="115" y="15"/>
                </a:lnTo>
                <a:lnTo>
                  <a:pt x="115" y="57"/>
                </a:lnTo>
                <a:lnTo>
                  <a:pt x="159" y="57"/>
                </a:lnTo>
                <a:lnTo>
                  <a:pt x="159" y="185"/>
                </a:lnTo>
                <a:close/>
                <a:moveTo>
                  <a:pt x="78" y="93"/>
                </a:moveTo>
                <a:lnTo>
                  <a:pt x="145" y="93"/>
                </a:lnTo>
                <a:lnTo>
                  <a:pt x="145" y="78"/>
                </a:lnTo>
                <a:lnTo>
                  <a:pt x="78" y="78"/>
                </a:lnTo>
                <a:lnTo>
                  <a:pt x="78" y="93"/>
                </a:lnTo>
                <a:close/>
                <a:moveTo>
                  <a:pt x="40" y="113"/>
                </a:moveTo>
                <a:lnTo>
                  <a:pt x="34" y="108"/>
                </a:lnTo>
                <a:lnTo>
                  <a:pt x="23" y="119"/>
                </a:lnTo>
                <a:lnTo>
                  <a:pt x="40" y="134"/>
                </a:lnTo>
                <a:lnTo>
                  <a:pt x="66" y="108"/>
                </a:lnTo>
                <a:lnTo>
                  <a:pt x="55" y="98"/>
                </a:lnTo>
                <a:lnTo>
                  <a:pt x="40" y="113"/>
                </a:lnTo>
                <a:close/>
                <a:moveTo>
                  <a:pt x="40" y="149"/>
                </a:moveTo>
                <a:lnTo>
                  <a:pt x="34" y="143"/>
                </a:lnTo>
                <a:lnTo>
                  <a:pt x="23" y="155"/>
                </a:lnTo>
                <a:lnTo>
                  <a:pt x="40" y="170"/>
                </a:lnTo>
                <a:lnTo>
                  <a:pt x="66" y="143"/>
                </a:lnTo>
                <a:lnTo>
                  <a:pt x="55" y="134"/>
                </a:lnTo>
                <a:lnTo>
                  <a:pt x="40" y="149"/>
                </a:lnTo>
                <a:close/>
                <a:moveTo>
                  <a:pt x="40" y="78"/>
                </a:moveTo>
                <a:lnTo>
                  <a:pt x="34" y="72"/>
                </a:lnTo>
                <a:lnTo>
                  <a:pt x="23" y="83"/>
                </a:lnTo>
                <a:lnTo>
                  <a:pt x="40" y="98"/>
                </a:lnTo>
                <a:lnTo>
                  <a:pt x="66" y="72"/>
                </a:lnTo>
                <a:lnTo>
                  <a:pt x="55" y="62"/>
                </a:lnTo>
                <a:lnTo>
                  <a:pt x="40" y="78"/>
                </a:lnTo>
                <a:close/>
                <a:moveTo>
                  <a:pt x="78" y="128"/>
                </a:moveTo>
                <a:lnTo>
                  <a:pt x="145" y="128"/>
                </a:lnTo>
                <a:lnTo>
                  <a:pt x="145" y="113"/>
                </a:lnTo>
                <a:lnTo>
                  <a:pt x="78" y="113"/>
                </a:lnTo>
                <a:lnTo>
                  <a:pt x="78" y="128"/>
                </a:lnTo>
                <a:close/>
                <a:moveTo>
                  <a:pt x="78" y="164"/>
                </a:moveTo>
                <a:lnTo>
                  <a:pt x="145" y="164"/>
                </a:lnTo>
                <a:lnTo>
                  <a:pt x="145" y="149"/>
                </a:lnTo>
                <a:lnTo>
                  <a:pt x="78" y="149"/>
                </a:lnTo>
                <a:lnTo>
                  <a:pt x="78" y="1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89;p10">
            <a:extLst>
              <a:ext uri="{FF2B5EF4-FFF2-40B4-BE49-F238E27FC236}">
                <a16:creationId xmlns:a16="http://schemas.microsoft.com/office/drawing/2014/main" id="{1140ACC8-D24E-2BF1-F176-6D48E4B68E1B}"/>
              </a:ext>
            </a:extLst>
          </p:cNvPr>
          <p:cNvSpPr txBox="1"/>
          <p:nvPr/>
        </p:nvSpPr>
        <p:spPr>
          <a:xfrm>
            <a:off x="3419598" y="3676597"/>
            <a:ext cx="2304801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anamanteur</a:t>
            </a: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ter</a:t>
            </a:r>
            <a:endParaRPr sz="1200" dirty="0">
              <a:latin typeface="Lato" panose="020F0502020204030203" pitchFamily="34" charset="7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of the printing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189;p10">
            <a:extLst>
              <a:ext uri="{FF2B5EF4-FFF2-40B4-BE49-F238E27FC236}">
                <a16:creationId xmlns:a16="http://schemas.microsoft.com/office/drawing/2014/main" id="{CED3E4DE-AB75-987A-4CD2-82F98376D9A1}"/>
              </a:ext>
            </a:extLst>
          </p:cNvPr>
          <p:cNvSpPr txBox="1"/>
          <p:nvPr/>
        </p:nvSpPr>
        <p:spPr>
          <a:xfrm>
            <a:off x="6013249" y="3676597"/>
            <a:ext cx="2304801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anamanteur</a:t>
            </a: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ter</a:t>
            </a:r>
            <a:endParaRPr sz="1200" dirty="0">
              <a:latin typeface="Lato" panose="020F0502020204030203" pitchFamily="34" charset="7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of the printing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1711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757950" y="363865"/>
            <a:ext cx="7628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9B80A"/>
                </a:solidFill>
              </a:rPr>
              <a:t>Instructions for use</a:t>
            </a:r>
            <a:endParaRPr dirty="0">
              <a:solidFill>
                <a:srgbClr val="39B80A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893700" y="1520651"/>
            <a:ext cx="3576300" cy="2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EDIT IN GOOGLE SLIDES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on the button under the presentation preview that says "Use as Google Slides Theme".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 will get a copy of this document on your Google Drive and will be able to edit, add or delete slides.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 have to be signed in to your Google account.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4954200" y="1446297"/>
            <a:ext cx="3732600" cy="2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EDIT IN POWERPOINT®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on the button under the presentation preview that says "Download as PowerPoint template". You will get a .pptx file that you can edit in PowerPoint. 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Remember to download and install the fonts used in this presentation (you’ll find the links to the font files needed in the </a:t>
            </a:r>
            <a:r>
              <a:rPr lang="en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design slide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893700" y="3900205"/>
            <a:ext cx="77931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More info on how to use this template at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www.slidescarnival.com/help-use-presentation-template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template is free to use under 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license.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You can keep the Credits slide or mention SlidesCarnival and other resources used in a slide footer.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ED847-32E4-71BA-4ABF-BB8C0341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Best</a:t>
            </a:r>
            <a:r>
              <a:rPr lang="es-ES" dirty="0"/>
              <a:t> </a:t>
            </a:r>
            <a:r>
              <a:rPr lang="es-ES" dirty="0" err="1"/>
              <a:t>Services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731334-4211-3F83-E060-BCFF87259C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20</a:t>
            </a:fld>
            <a:endParaRPr lang="es-ES"/>
          </a:p>
        </p:txBody>
      </p:sp>
      <p:sp>
        <p:nvSpPr>
          <p:cNvPr id="4" name="Google Shape;205;p11">
            <a:extLst>
              <a:ext uri="{FF2B5EF4-FFF2-40B4-BE49-F238E27FC236}">
                <a16:creationId xmlns:a16="http://schemas.microsoft.com/office/drawing/2014/main" id="{1D720562-B893-134C-2F9A-D47A36A2E2CB}"/>
              </a:ext>
            </a:extLst>
          </p:cNvPr>
          <p:cNvSpPr txBox="1"/>
          <p:nvPr/>
        </p:nvSpPr>
        <p:spPr>
          <a:xfrm>
            <a:off x="979557" y="1176211"/>
            <a:ext cx="689512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of the printing and typesetting industry. Lorem Ipsum has been the industry's standard dummy.</a:t>
            </a:r>
            <a:endParaRPr dirty="0">
              <a:latin typeface="Lato" panose="020F0502020204030203" pitchFamily="34" charset="77"/>
            </a:endParaRPr>
          </a:p>
        </p:txBody>
      </p:sp>
      <p:sp>
        <p:nvSpPr>
          <p:cNvPr id="6" name="Google Shape;207;p11">
            <a:extLst>
              <a:ext uri="{FF2B5EF4-FFF2-40B4-BE49-F238E27FC236}">
                <a16:creationId xmlns:a16="http://schemas.microsoft.com/office/drawing/2014/main" id="{1773DC19-EB0F-9094-93B0-EE830036F89A}"/>
              </a:ext>
            </a:extLst>
          </p:cNvPr>
          <p:cNvSpPr/>
          <p:nvPr/>
        </p:nvSpPr>
        <p:spPr>
          <a:xfrm>
            <a:off x="7005913" y="2214238"/>
            <a:ext cx="889000" cy="889000"/>
          </a:xfrm>
          <a:prstGeom prst="ellipse">
            <a:avLst/>
          </a:prstGeom>
          <a:solidFill>
            <a:srgbClr val="AF71DB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8;p11">
            <a:extLst>
              <a:ext uri="{FF2B5EF4-FFF2-40B4-BE49-F238E27FC236}">
                <a16:creationId xmlns:a16="http://schemas.microsoft.com/office/drawing/2014/main" id="{A30A140D-B7D6-8FFD-D07C-04F326D87830}"/>
              </a:ext>
            </a:extLst>
          </p:cNvPr>
          <p:cNvSpPr/>
          <p:nvPr/>
        </p:nvSpPr>
        <p:spPr>
          <a:xfrm>
            <a:off x="7266801" y="2475717"/>
            <a:ext cx="367224" cy="366042"/>
          </a:xfrm>
          <a:custGeom>
            <a:avLst/>
            <a:gdLst/>
            <a:ahLst/>
            <a:cxnLst/>
            <a:rect l="l" t="t" r="r" b="b"/>
            <a:pathLst>
              <a:path w="116" h="116" extrusionOk="0">
                <a:moveTo>
                  <a:pt x="114" y="22"/>
                </a:moveTo>
                <a:cubicBezTo>
                  <a:pt x="93" y="1"/>
                  <a:pt x="93" y="1"/>
                  <a:pt x="93" y="1"/>
                </a:cubicBezTo>
                <a:cubicBezTo>
                  <a:pt x="92" y="0"/>
                  <a:pt x="91" y="0"/>
                  <a:pt x="90" y="0"/>
                </a:cubicBezTo>
                <a:cubicBezTo>
                  <a:pt x="89" y="0"/>
                  <a:pt x="88" y="0"/>
                  <a:pt x="87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8"/>
                  <a:pt x="93" y="9"/>
                  <a:pt x="93" y="10"/>
                </a:cubicBezTo>
                <a:cubicBezTo>
                  <a:pt x="92" y="10"/>
                  <a:pt x="92" y="11"/>
                  <a:pt x="91" y="11"/>
                </a:cubicBezTo>
                <a:cubicBezTo>
                  <a:pt x="91" y="11"/>
                  <a:pt x="90" y="10"/>
                  <a:pt x="90" y="10"/>
                </a:cubicBezTo>
                <a:cubicBezTo>
                  <a:pt x="84" y="4"/>
                  <a:pt x="84" y="4"/>
                  <a:pt x="84" y="4"/>
                </a:cubicBezTo>
                <a:cubicBezTo>
                  <a:pt x="78" y="9"/>
                  <a:pt x="78" y="9"/>
                  <a:pt x="78" y="9"/>
                </a:cubicBezTo>
                <a:cubicBezTo>
                  <a:pt x="84" y="15"/>
                  <a:pt x="84" y="15"/>
                  <a:pt x="84" y="15"/>
                </a:cubicBezTo>
                <a:cubicBezTo>
                  <a:pt x="85" y="16"/>
                  <a:pt x="85" y="17"/>
                  <a:pt x="84" y="18"/>
                </a:cubicBezTo>
                <a:cubicBezTo>
                  <a:pt x="84" y="19"/>
                  <a:pt x="84" y="19"/>
                  <a:pt x="83" y="19"/>
                </a:cubicBezTo>
                <a:cubicBezTo>
                  <a:pt x="83" y="19"/>
                  <a:pt x="82" y="19"/>
                  <a:pt x="82" y="18"/>
                </a:cubicBezTo>
                <a:cubicBezTo>
                  <a:pt x="76" y="12"/>
                  <a:pt x="76" y="12"/>
                  <a:pt x="76" y="12"/>
                </a:cubicBezTo>
                <a:cubicBezTo>
                  <a:pt x="70" y="18"/>
                  <a:pt x="70" y="18"/>
                  <a:pt x="70" y="18"/>
                </a:cubicBezTo>
                <a:cubicBezTo>
                  <a:pt x="82" y="29"/>
                  <a:pt x="82" y="29"/>
                  <a:pt x="82" y="29"/>
                </a:cubicBezTo>
                <a:cubicBezTo>
                  <a:pt x="83" y="30"/>
                  <a:pt x="83" y="31"/>
                  <a:pt x="82" y="32"/>
                </a:cubicBezTo>
                <a:cubicBezTo>
                  <a:pt x="81" y="32"/>
                  <a:pt x="81" y="32"/>
                  <a:pt x="80" y="32"/>
                </a:cubicBezTo>
                <a:cubicBezTo>
                  <a:pt x="80" y="32"/>
                  <a:pt x="79" y="32"/>
                  <a:pt x="79" y="32"/>
                </a:cubicBezTo>
                <a:cubicBezTo>
                  <a:pt x="68" y="20"/>
                  <a:pt x="68" y="20"/>
                  <a:pt x="68" y="20"/>
                </a:cubicBezTo>
                <a:cubicBezTo>
                  <a:pt x="62" y="26"/>
                  <a:pt x="62" y="26"/>
                  <a:pt x="62" y="26"/>
                </a:cubicBezTo>
                <a:cubicBezTo>
                  <a:pt x="90" y="53"/>
                  <a:pt x="90" y="53"/>
                  <a:pt x="90" y="53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6" y="27"/>
                  <a:pt x="116" y="24"/>
                  <a:pt x="114" y="22"/>
                </a:cubicBezTo>
                <a:close/>
                <a:moveTo>
                  <a:pt x="22" y="66"/>
                </a:moveTo>
                <a:cubicBezTo>
                  <a:pt x="33" y="78"/>
                  <a:pt x="33" y="78"/>
                  <a:pt x="33" y="78"/>
                </a:cubicBezTo>
                <a:cubicBezTo>
                  <a:pt x="34" y="78"/>
                  <a:pt x="34" y="80"/>
                  <a:pt x="33" y="80"/>
                </a:cubicBezTo>
                <a:cubicBezTo>
                  <a:pt x="33" y="81"/>
                  <a:pt x="32" y="81"/>
                  <a:pt x="32" y="81"/>
                </a:cubicBezTo>
                <a:cubicBezTo>
                  <a:pt x="31" y="81"/>
                  <a:pt x="31" y="81"/>
                  <a:pt x="30" y="80"/>
                </a:cubicBezTo>
                <a:cubicBezTo>
                  <a:pt x="19" y="69"/>
                  <a:pt x="19" y="69"/>
                  <a:pt x="19" y="69"/>
                </a:cubicBezTo>
                <a:cubicBezTo>
                  <a:pt x="14" y="74"/>
                  <a:pt x="14" y="74"/>
                  <a:pt x="14" y="74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1"/>
                  <a:pt x="20" y="82"/>
                  <a:pt x="20" y="83"/>
                </a:cubicBezTo>
                <a:cubicBezTo>
                  <a:pt x="19" y="83"/>
                  <a:pt x="19" y="84"/>
                  <a:pt x="18" y="84"/>
                </a:cubicBezTo>
                <a:cubicBezTo>
                  <a:pt x="18" y="84"/>
                  <a:pt x="17" y="83"/>
                  <a:pt x="17" y="83"/>
                </a:cubicBezTo>
                <a:cubicBezTo>
                  <a:pt x="11" y="77"/>
                  <a:pt x="11" y="77"/>
                  <a:pt x="11" y="77"/>
                </a:cubicBezTo>
                <a:cubicBezTo>
                  <a:pt x="5" y="83"/>
                  <a:pt x="5" y="83"/>
                  <a:pt x="5" y="83"/>
                </a:cubicBezTo>
                <a:cubicBezTo>
                  <a:pt x="11" y="89"/>
                  <a:pt x="11" y="89"/>
                  <a:pt x="11" y="89"/>
                </a:cubicBezTo>
                <a:cubicBezTo>
                  <a:pt x="11" y="90"/>
                  <a:pt x="11" y="91"/>
                  <a:pt x="11" y="92"/>
                </a:cubicBezTo>
                <a:cubicBezTo>
                  <a:pt x="10" y="92"/>
                  <a:pt x="10" y="93"/>
                  <a:pt x="9" y="93"/>
                </a:cubicBezTo>
                <a:cubicBezTo>
                  <a:pt x="9" y="93"/>
                  <a:pt x="8" y="92"/>
                  <a:pt x="8" y="92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1" y="87"/>
                  <a:pt x="0" y="88"/>
                  <a:pt x="0" y="89"/>
                </a:cubicBezTo>
                <a:cubicBezTo>
                  <a:pt x="0" y="91"/>
                  <a:pt x="1" y="92"/>
                  <a:pt x="2" y="93"/>
                </a:cubicBezTo>
                <a:cubicBezTo>
                  <a:pt x="23" y="114"/>
                  <a:pt x="23" y="114"/>
                  <a:pt x="23" y="114"/>
                </a:cubicBezTo>
                <a:cubicBezTo>
                  <a:pt x="25" y="116"/>
                  <a:pt x="28" y="116"/>
                  <a:pt x="29" y="114"/>
                </a:cubicBezTo>
                <a:cubicBezTo>
                  <a:pt x="54" y="89"/>
                  <a:pt x="54" y="89"/>
                  <a:pt x="54" y="89"/>
                </a:cubicBezTo>
                <a:cubicBezTo>
                  <a:pt x="26" y="62"/>
                  <a:pt x="26" y="62"/>
                  <a:pt x="26" y="62"/>
                </a:cubicBezTo>
                <a:lnTo>
                  <a:pt x="22" y="66"/>
                </a:lnTo>
                <a:close/>
                <a:moveTo>
                  <a:pt x="50" y="22"/>
                </a:moveTo>
                <a:cubicBezTo>
                  <a:pt x="50" y="22"/>
                  <a:pt x="49" y="21"/>
                  <a:pt x="49" y="21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2" y="10"/>
                  <a:pt x="11" y="11"/>
                </a:cubicBezTo>
                <a:cubicBezTo>
                  <a:pt x="10" y="12"/>
                  <a:pt x="10" y="13"/>
                  <a:pt x="10" y="15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9"/>
                  <a:pt x="22" y="49"/>
                  <a:pt x="23" y="50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80" y="107"/>
                  <a:pt x="85" y="109"/>
                  <a:pt x="90" y="109"/>
                </a:cubicBezTo>
                <a:cubicBezTo>
                  <a:pt x="96" y="109"/>
                  <a:pt x="101" y="107"/>
                  <a:pt x="104" y="104"/>
                </a:cubicBezTo>
                <a:cubicBezTo>
                  <a:pt x="112" y="96"/>
                  <a:pt x="112" y="84"/>
                  <a:pt x="104" y="76"/>
                </a:cubicBezTo>
                <a:lnTo>
                  <a:pt x="50" y="22"/>
                </a:lnTo>
                <a:close/>
                <a:moveTo>
                  <a:pt x="48" y="31"/>
                </a:moveTo>
                <a:cubicBezTo>
                  <a:pt x="95" y="78"/>
                  <a:pt x="95" y="78"/>
                  <a:pt x="95" y="78"/>
                </a:cubicBezTo>
                <a:cubicBezTo>
                  <a:pt x="91" y="82"/>
                  <a:pt x="91" y="82"/>
                  <a:pt x="91" y="82"/>
                </a:cubicBezTo>
                <a:cubicBezTo>
                  <a:pt x="44" y="35"/>
                  <a:pt x="44" y="35"/>
                  <a:pt x="44" y="35"/>
                </a:cubicBezTo>
                <a:lnTo>
                  <a:pt x="48" y="31"/>
                </a:lnTo>
                <a:close/>
                <a:moveTo>
                  <a:pt x="22" y="26"/>
                </a:moveTo>
                <a:cubicBezTo>
                  <a:pt x="27" y="22"/>
                  <a:pt x="27" y="22"/>
                  <a:pt x="27" y="22"/>
                </a:cubicBezTo>
                <a:cubicBezTo>
                  <a:pt x="41" y="27"/>
                  <a:pt x="41" y="27"/>
                  <a:pt x="41" y="27"/>
                </a:cubicBezTo>
                <a:cubicBezTo>
                  <a:pt x="27" y="41"/>
                  <a:pt x="27" y="41"/>
                  <a:pt x="27" y="41"/>
                </a:cubicBezTo>
                <a:lnTo>
                  <a:pt x="22" y="26"/>
                </a:lnTo>
                <a:close/>
                <a:moveTo>
                  <a:pt x="78" y="94"/>
                </a:moveTo>
                <a:cubicBezTo>
                  <a:pt x="32" y="48"/>
                  <a:pt x="32" y="48"/>
                  <a:pt x="32" y="48"/>
                </a:cubicBezTo>
                <a:cubicBezTo>
                  <a:pt x="36" y="44"/>
                  <a:pt x="36" y="44"/>
                  <a:pt x="36" y="44"/>
                </a:cubicBezTo>
                <a:cubicBezTo>
                  <a:pt x="82" y="90"/>
                  <a:pt x="82" y="90"/>
                  <a:pt x="82" y="90"/>
                </a:cubicBezTo>
                <a:lnTo>
                  <a:pt x="78" y="94"/>
                </a:lnTo>
                <a:close/>
                <a:moveTo>
                  <a:pt x="99" y="98"/>
                </a:moveTo>
                <a:cubicBezTo>
                  <a:pt x="95" y="102"/>
                  <a:pt x="88" y="103"/>
                  <a:pt x="84" y="100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3" y="88"/>
                  <a:pt x="103" y="94"/>
                  <a:pt x="99" y="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10;p11">
            <a:extLst>
              <a:ext uri="{FF2B5EF4-FFF2-40B4-BE49-F238E27FC236}">
                <a16:creationId xmlns:a16="http://schemas.microsoft.com/office/drawing/2014/main" id="{F83BBE9A-CCC0-497A-222E-3DBCC3AA2B49}"/>
              </a:ext>
            </a:extLst>
          </p:cNvPr>
          <p:cNvSpPr/>
          <p:nvPr/>
        </p:nvSpPr>
        <p:spPr>
          <a:xfrm>
            <a:off x="6814661" y="3335332"/>
            <a:ext cx="127150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AF71DB"/>
                </a:solidFill>
                <a:latin typeface="Oswald" pitchFamily="2" charset="77"/>
                <a:ea typeface="Roboto"/>
                <a:cs typeface="Roboto"/>
                <a:sym typeface="Roboto"/>
              </a:rPr>
              <a:t>Service Four</a:t>
            </a:r>
            <a:endParaRPr sz="1500" b="1" dirty="0">
              <a:solidFill>
                <a:srgbClr val="AF71DB"/>
              </a:solidFill>
              <a:latin typeface="Oswald" pitchFamily="2" charset="77"/>
              <a:sym typeface="Arial"/>
            </a:endParaRPr>
          </a:p>
        </p:txBody>
      </p:sp>
      <p:sp>
        <p:nvSpPr>
          <p:cNvPr id="11" name="Google Shape;212;p11">
            <a:extLst>
              <a:ext uri="{FF2B5EF4-FFF2-40B4-BE49-F238E27FC236}">
                <a16:creationId xmlns:a16="http://schemas.microsoft.com/office/drawing/2014/main" id="{2BFD1E46-6AB4-38BA-5A28-FD09C0DCA4C5}"/>
              </a:ext>
            </a:extLst>
          </p:cNvPr>
          <p:cNvSpPr/>
          <p:nvPr/>
        </p:nvSpPr>
        <p:spPr>
          <a:xfrm>
            <a:off x="5086972" y="2214238"/>
            <a:ext cx="889000" cy="889000"/>
          </a:xfrm>
          <a:prstGeom prst="ellipse">
            <a:avLst/>
          </a:prstGeom>
          <a:solidFill>
            <a:srgbClr val="F39600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13;p11">
            <a:extLst>
              <a:ext uri="{FF2B5EF4-FFF2-40B4-BE49-F238E27FC236}">
                <a16:creationId xmlns:a16="http://schemas.microsoft.com/office/drawing/2014/main" id="{A52234FA-248C-C915-E2F4-FCF4D0C40B6C}"/>
              </a:ext>
            </a:extLst>
          </p:cNvPr>
          <p:cNvSpPr/>
          <p:nvPr/>
        </p:nvSpPr>
        <p:spPr>
          <a:xfrm>
            <a:off x="5336781" y="2475717"/>
            <a:ext cx="389383" cy="366042"/>
          </a:xfrm>
          <a:custGeom>
            <a:avLst/>
            <a:gdLst/>
            <a:ahLst/>
            <a:cxnLst/>
            <a:rect l="l" t="t" r="r" b="b"/>
            <a:pathLst>
              <a:path w="137" h="129" extrusionOk="0">
                <a:moveTo>
                  <a:pt x="104" y="101"/>
                </a:moveTo>
                <a:cubicBezTo>
                  <a:pt x="110" y="95"/>
                  <a:pt x="110" y="95"/>
                  <a:pt x="110" y="95"/>
                </a:cubicBezTo>
                <a:cubicBezTo>
                  <a:pt x="110" y="95"/>
                  <a:pt x="110" y="94"/>
                  <a:pt x="110" y="94"/>
                </a:cubicBezTo>
                <a:cubicBezTo>
                  <a:pt x="110" y="94"/>
                  <a:pt x="110" y="93"/>
                  <a:pt x="110" y="93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3" y="84"/>
                  <a:pt x="104" y="80"/>
                  <a:pt x="103" y="73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4"/>
                  <a:pt x="123" y="64"/>
                  <a:pt x="123" y="63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86" y="43"/>
                  <a:pt x="86" y="43"/>
                  <a:pt x="86" y="43"/>
                </a:cubicBezTo>
                <a:cubicBezTo>
                  <a:pt x="83" y="39"/>
                  <a:pt x="78" y="34"/>
                  <a:pt x="73" y="30"/>
                </a:cubicBezTo>
                <a:cubicBezTo>
                  <a:pt x="45" y="4"/>
                  <a:pt x="22" y="0"/>
                  <a:pt x="11" y="0"/>
                </a:cubicBezTo>
                <a:cubicBezTo>
                  <a:pt x="8" y="0"/>
                  <a:pt x="6" y="1"/>
                  <a:pt x="6" y="1"/>
                </a:cubicBezTo>
                <a:cubicBezTo>
                  <a:pt x="5" y="1"/>
                  <a:pt x="5" y="1"/>
                  <a:pt x="5" y="2"/>
                </a:cubicBezTo>
                <a:cubicBezTo>
                  <a:pt x="5" y="3"/>
                  <a:pt x="0" y="33"/>
                  <a:pt x="39" y="73"/>
                </a:cubicBezTo>
                <a:cubicBezTo>
                  <a:pt x="39" y="73"/>
                  <a:pt x="45" y="78"/>
                  <a:pt x="52" y="8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5" y="119"/>
                  <a:pt x="76" y="119"/>
                  <a:pt x="76" y="119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7" y="119"/>
                  <a:pt x="77" y="118"/>
                  <a:pt x="77" y="118"/>
                </a:cubicBezTo>
                <a:cubicBezTo>
                  <a:pt x="83" y="98"/>
                  <a:pt x="83" y="98"/>
                  <a:pt x="83" y="98"/>
                </a:cubicBezTo>
                <a:cubicBezTo>
                  <a:pt x="87" y="98"/>
                  <a:pt x="91" y="97"/>
                  <a:pt x="94" y="95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3" y="101"/>
                  <a:pt x="104" y="101"/>
                  <a:pt x="104" y="101"/>
                </a:cubicBezTo>
                <a:close/>
                <a:moveTo>
                  <a:pt x="54" y="61"/>
                </a:moveTo>
                <a:cubicBezTo>
                  <a:pt x="47" y="61"/>
                  <a:pt x="41" y="56"/>
                  <a:pt x="41" y="49"/>
                </a:cubicBezTo>
                <a:cubicBezTo>
                  <a:pt x="41" y="42"/>
                  <a:pt x="47" y="37"/>
                  <a:pt x="54" y="37"/>
                </a:cubicBezTo>
                <a:cubicBezTo>
                  <a:pt x="61" y="37"/>
                  <a:pt x="66" y="42"/>
                  <a:pt x="66" y="49"/>
                </a:cubicBezTo>
                <a:cubicBezTo>
                  <a:pt x="66" y="56"/>
                  <a:pt x="61" y="61"/>
                  <a:pt x="54" y="61"/>
                </a:cubicBezTo>
                <a:close/>
                <a:moveTo>
                  <a:pt x="100" y="106"/>
                </a:moveTo>
                <a:cubicBezTo>
                  <a:pt x="100" y="105"/>
                  <a:pt x="100" y="105"/>
                  <a:pt x="99" y="105"/>
                </a:cubicBezTo>
                <a:cubicBezTo>
                  <a:pt x="99" y="106"/>
                  <a:pt x="99" y="106"/>
                  <a:pt x="99" y="106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6" y="115"/>
                  <a:pt x="96" y="115"/>
                  <a:pt x="96" y="116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10" y="129"/>
                  <a:pt x="110" y="129"/>
                  <a:pt x="110" y="129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2" y="129"/>
                  <a:pt x="122" y="128"/>
                  <a:pt x="123" y="128"/>
                </a:cubicBezTo>
                <a:cubicBezTo>
                  <a:pt x="123" y="128"/>
                  <a:pt x="123" y="127"/>
                  <a:pt x="122" y="127"/>
                </a:cubicBezTo>
                <a:lnTo>
                  <a:pt x="100" y="106"/>
                </a:lnTo>
                <a:close/>
                <a:moveTo>
                  <a:pt x="115" y="99"/>
                </a:moveTo>
                <a:cubicBezTo>
                  <a:pt x="115" y="99"/>
                  <a:pt x="115" y="98"/>
                  <a:pt x="115" y="98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4" y="98"/>
                  <a:pt x="114" y="99"/>
                  <a:pt x="114" y="99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105"/>
                  <a:pt x="109" y="106"/>
                  <a:pt x="109" y="106"/>
                </a:cubicBezTo>
                <a:cubicBezTo>
                  <a:pt x="131" y="128"/>
                  <a:pt x="131" y="128"/>
                  <a:pt x="131" y="128"/>
                </a:cubicBezTo>
                <a:cubicBezTo>
                  <a:pt x="131" y="129"/>
                  <a:pt x="131" y="129"/>
                  <a:pt x="131" y="129"/>
                </a:cubicBezTo>
                <a:cubicBezTo>
                  <a:pt x="136" y="129"/>
                  <a:pt x="136" y="129"/>
                  <a:pt x="136" y="129"/>
                </a:cubicBezTo>
                <a:cubicBezTo>
                  <a:pt x="137" y="129"/>
                  <a:pt x="137" y="128"/>
                  <a:pt x="137" y="128"/>
                </a:cubicBezTo>
                <a:cubicBezTo>
                  <a:pt x="137" y="122"/>
                  <a:pt x="137" y="122"/>
                  <a:pt x="137" y="122"/>
                </a:cubicBezTo>
                <a:cubicBezTo>
                  <a:pt x="137" y="122"/>
                  <a:pt x="137" y="122"/>
                  <a:pt x="137" y="122"/>
                </a:cubicBezTo>
                <a:lnTo>
                  <a:pt x="115" y="99"/>
                </a:lnTo>
                <a:close/>
                <a:moveTo>
                  <a:pt x="137" y="102"/>
                </a:moveTo>
                <a:cubicBezTo>
                  <a:pt x="121" y="86"/>
                  <a:pt x="121" y="86"/>
                  <a:pt x="121" y="86"/>
                </a:cubicBezTo>
                <a:cubicBezTo>
                  <a:pt x="121" y="86"/>
                  <a:pt x="120" y="86"/>
                  <a:pt x="120" y="86"/>
                </a:cubicBezTo>
                <a:cubicBezTo>
                  <a:pt x="113" y="90"/>
                  <a:pt x="113" y="90"/>
                  <a:pt x="113" y="90"/>
                </a:cubicBezTo>
                <a:cubicBezTo>
                  <a:pt x="113" y="90"/>
                  <a:pt x="113" y="91"/>
                  <a:pt x="113" y="91"/>
                </a:cubicBezTo>
                <a:cubicBezTo>
                  <a:pt x="113" y="91"/>
                  <a:pt x="113" y="92"/>
                  <a:pt x="113" y="92"/>
                </a:cubicBezTo>
                <a:cubicBezTo>
                  <a:pt x="135" y="114"/>
                  <a:pt x="135" y="114"/>
                  <a:pt x="135" y="114"/>
                </a:cubicBezTo>
                <a:cubicBezTo>
                  <a:pt x="135" y="114"/>
                  <a:pt x="136" y="114"/>
                  <a:pt x="136" y="114"/>
                </a:cubicBezTo>
                <a:cubicBezTo>
                  <a:pt x="136" y="114"/>
                  <a:pt x="136" y="114"/>
                  <a:pt x="136" y="114"/>
                </a:cubicBezTo>
                <a:cubicBezTo>
                  <a:pt x="137" y="114"/>
                  <a:pt x="137" y="113"/>
                  <a:pt x="137" y="113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102"/>
                  <a:pt x="137" y="102"/>
                  <a:pt x="137" y="1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15;p11">
            <a:extLst>
              <a:ext uri="{FF2B5EF4-FFF2-40B4-BE49-F238E27FC236}">
                <a16:creationId xmlns:a16="http://schemas.microsoft.com/office/drawing/2014/main" id="{8D1BDBE1-7BCC-30EC-71C3-6B89B1421B99}"/>
              </a:ext>
            </a:extLst>
          </p:cNvPr>
          <p:cNvSpPr/>
          <p:nvPr/>
        </p:nvSpPr>
        <p:spPr>
          <a:xfrm>
            <a:off x="4808772" y="3289738"/>
            <a:ext cx="1445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39600"/>
                </a:solidFill>
                <a:latin typeface="Oswald" pitchFamily="2" charset="77"/>
                <a:ea typeface="Roboto"/>
                <a:cs typeface="Roboto"/>
                <a:sym typeface="Roboto"/>
              </a:rPr>
              <a:t>Service Three</a:t>
            </a:r>
            <a:endParaRPr sz="1500" b="1" dirty="0">
              <a:solidFill>
                <a:srgbClr val="F39600"/>
              </a:solidFill>
              <a:latin typeface="Oswald" pitchFamily="2" charset="77"/>
              <a:sym typeface="Arial"/>
            </a:endParaRPr>
          </a:p>
        </p:txBody>
      </p:sp>
      <p:sp>
        <p:nvSpPr>
          <p:cNvPr id="16" name="Google Shape;217;p11">
            <a:extLst>
              <a:ext uri="{FF2B5EF4-FFF2-40B4-BE49-F238E27FC236}">
                <a16:creationId xmlns:a16="http://schemas.microsoft.com/office/drawing/2014/main" id="{2487EE1B-9675-D6BE-5B90-33F55E81DC15}"/>
              </a:ext>
            </a:extLst>
          </p:cNvPr>
          <p:cNvSpPr/>
          <p:nvPr/>
        </p:nvSpPr>
        <p:spPr>
          <a:xfrm>
            <a:off x="3168030" y="2214238"/>
            <a:ext cx="889000" cy="889000"/>
          </a:xfrm>
          <a:prstGeom prst="ellipse">
            <a:avLst/>
          </a:prstGeom>
          <a:solidFill>
            <a:srgbClr val="39B80A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18;p11">
            <a:extLst>
              <a:ext uri="{FF2B5EF4-FFF2-40B4-BE49-F238E27FC236}">
                <a16:creationId xmlns:a16="http://schemas.microsoft.com/office/drawing/2014/main" id="{709201B3-5F70-AC96-2346-7536E8A28254}"/>
              </a:ext>
            </a:extLst>
          </p:cNvPr>
          <p:cNvSpPr/>
          <p:nvPr/>
        </p:nvSpPr>
        <p:spPr>
          <a:xfrm>
            <a:off x="3431382" y="2450709"/>
            <a:ext cx="362297" cy="416059"/>
          </a:xfrm>
          <a:custGeom>
            <a:avLst/>
            <a:gdLst/>
            <a:ahLst/>
            <a:cxnLst/>
            <a:rect l="l" t="t" r="r" b="b"/>
            <a:pathLst>
              <a:path w="116" h="133" extrusionOk="0">
                <a:moveTo>
                  <a:pt x="73" y="30"/>
                </a:moveTo>
                <a:cubicBezTo>
                  <a:pt x="81" y="30"/>
                  <a:pt x="88" y="23"/>
                  <a:pt x="88" y="15"/>
                </a:cubicBezTo>
                <a:cubicBezTo>
                  <a:pt x="88" y="7"/>
                  <a:pt x="81" y="0"/>
                  <a:pt x="73" y="0"/>
                </a:cubicBezTo>
                <a:cubicBezTo>
                  <a:pt x="65" y="0"/>
                  <a:pt x="58" y="7"/>
                  <a:pt x="58" y="15"/>
                </a:cubicBezTo>
                <a:cubicBezTo>
                  <a:pt x="58" y="23"/>
                  <a:pt x="65" y="30"/>
                  <a:pt x="73" y="30"/>
                </a:cubicBezTo>
                <a:close/>
                <a:moveTo>
                  <a:pt x="110" y="51"/>
                </a:moveTo>
                <a:cubicBezTo>
                  <a:pt x="97" y="50"/>
                  <a:pt x="84" y="35"/>
                  <a:pt x="81" y="33"/>
                </a:cubicBezTo>
                <a:cubicBezTo>
                  <a:pt x="79" y="32"/>
                  <a:pt x="77" y="31"/>
                  <a:pt x="74" y="31"/>
                </a:cubicBezTo>
                <a:cubicBezTo>
                  <a:pt x="74" y="31"/>
                  <a:pt x="73" y="30"/>
                  <a:pt x="71" y="31"/>
                </a:cubicBezTo>
                <a:cubicBezTo>
                  <a:pt x="69" y="31"/>
                  <a:pt x="67" y="31"/>
                  <a:pt x="64" y="33"/>
                </a:cubicBezTo>
                <a:cubicBezTo>
                  <a:pt x="63" y="34"/>
                  <a:pt x="61" y="35"/>
                  <a:pt x="61" y="36"/>
                </a:cubicBezTo>
                <a:cubicBezTo>
                  <a:pt x="57" y="40"/>
                  <a:pt x="44" y="54"/>
                  <a:pt x="38" y="69"/>
                </a:cubicBezTo>
                <a:cubicBezTo>
                  <a:pt x="38" y="71"/>
                  <a:pt x="38" y="73"/>
                  <a:pt x="40" y="75"/>
                </a:cubicBezTo>
                <a:cubicBezTo>
                  <a:pt x="32" y="88"/>
                  <a:pt x="32" y="88"/>
                  <a:pt x="32" y="88"/>
                </a:cubicBezTo>
                <a:cubicBezTo>
                  <a:pt x="22" y="82"/>
                  <a:pt x="22" y="82"/>
                  <a:pt x="22" y="82"/>
                </a:cubicBezTo>
                <a:cubicBezTo>
                  <a:pt x="21" y="81"/>
                  <a:pt x="20" y="82"/>
                  <a:pt x="19" y="83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8"/>
                  <a:pt x="0" y="119"/>
                  <a:pt x="1" y="120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8" y="129"/>
                  <a:pt x="10" y="131"/>
                </a:cubicBezTo>
                <a:cubicBezTo>
                  <a:pt x="12" y="133"/>
                  <a:pt x="15" y="133"/>
                  <a:pt x="18" y="131"/>
                </a:cubicBezTo>
                <a:cubicBezTo>
                  <a:pt x="20" y="129"/>
                  <a:pt x="20" y="125"/>
                  <a:pt x="18" y="123"/>
                </a:cubicBezTo>
                <a:cubicBezTo>
                  <a:pt x="28" y="105"/>
                  <a:pt x="28" y="105"/>
                  <a:pt x="28" y="105"/>
                </a:cubicBezTo>
                <a:cubicBezTo>
                  <a:pt x="36" y="92"/>
                  <a:pt x="36" y="92"/>
                  <a:pt x="36" y="92"/>
                </a:cubicBezTo>
                <a:cubicBezTo>
                  <a:pt x="45" y="77"/>
                  <a:pt x="45" y="77"/>
                  <a:pt x="45" y="77"/>
                </a:cubicBezTo>
                <a:cubicBezTo>
                  <a:pt x="47" y="76"/>
                  <a:pt x="48" y="75"/>
                  <a:pt x="49" y="73"/>
                </a:cubicBezTo>
                <a:cubicBezTo>
                  <a:pt x="52" y="67"/>
                  <a:pt x="56" y="61"/>
                  <a:pt x="59" y="55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9"/>
                  <a:pt x="62" y="81"/>
                  <a:pt x="64" y="82"/>
                </a:cubicBezTo>
                <a:cubicBezTo>
                  <a:pt x="59" y="91"/>
                  <a:pt x="47" y="114"/>
                  <a:pt x="42" y="121"/>
                </a:cubicBezTo>
                <a:cubicBezTo>
                  <a:pt x="40" y="125"/>
                  <a:pt x="41" y="129"/>
                  <a:pt x="45" y="131"/>
                </a:cubicBezTo>
                <a:cubicBezTo>
                  <a:pt x="46" y="132"/>
                  <a:pt x="48" y="132"/>
                  <a:pt x="49" y="132"/>
                </a:cubicBezTo>
                <a:cubicBezTo>
                  <a:pt x="52" y="132"/>
                  <a:pt x="54" y="131"/>
                  <a:pt x="55" y="129"/>
                </a:cubicBezTo>
                <a:cubicBezTo>
                  <a:pt x="59" y="121"/>
                  <a:pt x="70" y="99"/>
                  <a:pt x="75" y="91"/>
                </a:cubicBezTo>
                <a:cubicBezTo>
                  <a:pt x="79" y="97"/>
                  <a:pt x="85" y="109"/>
                  <a:pt x="94" y="128"/>
                </a:cubicBezTo>
                <a:cubicBezTo>
                  <a:pt x="95" y="131"/>
                  <a:pt x="98" y="132"/>
                  <a:pt x="100" y="132"/>
                </a:cubicBezTo>
                <a:cubicBezTo>
                  <a:pt x="101" y="132"/>
                  <a:pt x="102" y="132"/>
                  <a:pt x="103" y="132"/>
                </a:cubicBezTo>
                <a:cubicBezTo>
                  <a:pt x="107" y="130"/>
                  <a:pt x="109" y="126"/>
                  <a:pt x="107" y="122"/>
                </a:cubicBezTo>
                <a:cubicBezTo>
                  <a:pt x="97" y="100"/>
                  <a:pt x="90" y="88"/>
                  <a:pt x="86" y="81"/>
                </a:cubicBezTo>
                <a:cubicBezTo>
                  <a:pt x="88" y="79"/>
                  <a:pt x="89" y="77"/>
                  <a:pt x="88" y="74"/>
                </a:cubicBezTo>
                <a:cubicBezTo>
                  <a:pt x="87" y="54"/>
                  <a:pt x="87" y="54"/>
                  <a:pt x="87" y="54"/>
                </a:cubicBezTo>
                <a:cubicBezTo>
                  <a:pt x="92" y="58"/>
                  <a:pt x="98" y="61"/>
                  <a:pt x="109" y="63"/>
                </a:cubicBezTo>
                <a:cubicBezTo>
                  <a:pt x="109" y="63"/>
                  <a:pt x="109" y="63"/>
                  <a:pt x="110" y="63"/>
                </a:cubicBezTo>
                <a:cubicBezTo>
                  <a:pt x="113" y="63"/>
                  <a:pt x="115" y="60"/>
                  <a:pt x="115" y="57"/>
                </a:cubicBezTo>
                <a:cubicBezTo>
                  <a:pt x="116" y="54"/>
                  <a:pt x="113" y="51"/>
                  <a:pt x="110" y="51"/>
                </a:cubicBezTo>
                <a:close/>
                <a:moveTo>
                  <a:pt x="14" y="129"/>
                </a:moveTo>
                <a:cubicBezTo>
                  <a:pt x="12" y="129"/>
                  <a:pt x="12" y="128"/>
                  <a:pt x="12" y="127"/>
                </a:cubicBezTo>
                <a:cubicBezTo>
                  <a:pt x="12" y="126"/>
                  <a:pt x="12" y="125"/>
                  <a:pt x="14" y="125"/>
                </a:cubicBezTo>
                <a:cubicBezTo>
                  <a:pt x="15" y="125"/>
                  <a:pt x="16" y="126"/>
                  <a:pt x="16" y="127"/>
                </a:cubicBezTo>
                <a:cubicBezTo>
                  <a:pt x="16" y="128"/>
                  <a:pt x="15" y="129"/>
                  <a:pt x="14" y="12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20;p11">
            <a:extLst>
              <a:ext uri="{FF2B5EF4-FFF2-40B4-BE49-F238E27FC236}">
                <a16:creationId xmlns:a16="http://schemas.microsoft.com/office/drawing/2014/main" id="{17BA7AA6-2E17-0FF7-D3AB-42F0C58BCE8D}"/>
              </a:ext>
            </a:extLst>
          </p:cNvPr>
          <p:cNvSpPr/>
          <p:nvPr/>
        </p:nvSpPr>
        <p:spPr>
          <a:xfrm>
            <a:off x="2942543" y="3259353"/>
            <a:ext cx="133997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39B80A"/>
                </a:solidFill>
                <a:latin typeface="Oswald" pitchFamily="2" charset="77"/>
                <a:ea typeface="Roboto"/>
                <a:cs typeface="Roboto"/>
                <a:sym typeface="Roboto"/>
              </a:rPr>
              <a:t>Service Two</a:t>
            </a:r>
            <a:endParaRPr sz="1500" b="1" dirty="0">
              <a:solidFill>
                <a:srgbClr val="39B80A"/>
              </a:solidFill>
              <a:latin typeface="Oswald" pitchFamily="2" charset="77"/>
              <a:sym typeface="Arial"/>
            </a:endParaRPr>
          </a:p>
        </p:txBody>
      </p:sp>
      <p:sp>
        <p:nvSpPr>
          <p:cNvPr id="21" name="Google Shape;222;p11">
            <a:extLst>
              <a:ext uri="{FF2B5EF4-FFF2-40B4-BE49-F238E27FC236}">
                <a16:creationId xmlns:a16="http://schemas.microsoft.com/office/drawing/2014/main" id="{2E8DC085-2EF7-576C-05EF-3CA6FF959204}"/>
              </a:ext>
            </a:extLst>
          </p:cNvPr>
          <p:cNvSpPr/>
          <p:nvPr/>
        </p:nvSpPr>
        <p:spPr>
          <a:xfrm>
            <a:off x="1249088" y="2214238"/>
            <a:ext cx="889000" cy="889000"/>
          </a:xfrm>
          <a:prstGeom prst="ellipse">
            <a:avLst/>
          </a:prstGeom>
          <a:solidFill>
            <a:srgbClr val="0C004E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3;p11">
            <a:extLst>
              <a:ext uri="{FF2B5EF4-FFF2-40B4-BE49-F238E27FC236}">
                <a16:creationId xmlns:a16="http://schemas.microsoft.com/office/drawing/2014/main" id="{1363BEB9-EEC1-4930-2EDF-604487750879}"/>
              </a:ext>
            </a:extLst>
          </p:cNvPr>
          <p:cNvSpPr/>
          <p:nvPr/>
        </p:nvSpPr>
        <p:spPr>
          <a:xfrm>
            <a:off x="1480885" y="2471162"/>
            <a:ext cx="425407" cy="375153"/>
          </a:xfrm>
          <a:custGeom>
            <a:avLst/>
            <a:gdLst/>
            <a:ahLst/>
            <a:cxnLst/>
            <a:rect l="l" t="t" r="r" b="b"/>
            <a:pathLst>
              <a:path w="136" h="120" extrusionOk="0">
                <a:moveTo>
                  <a:pt x="45" y="71"/>
                </a:moveTo>
                <a:cubicBezTo>
                  <a:pt x="34" y="76"/>
                  <a:pt x="25" y="81"/>
                  <a:pt x="12" y="84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8"/>
                  <a:pt x="13" y="57"/>
                  <a:pt x="15" y="56"/>
                </a:cubicBezTo>
                <a:cubicBezTo>
                  <a:pt x="24" y="49"/>
                  <a:pt x="24" y="49"/>
                  <a:pt x="24" y="49"/>
                </a:cubicBezTo>
                <a:cubicBezTo>
                  <a:pt x="25" y="49"/>
                  <a:pt x="26" y="48"/>
                  <a:pt x="27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0"/>
                  <a:pt x="42" y="40"/>
                  <a:pt x="4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48"/>
                  <a:pt x="59" y="48"/>
                  <a:pt x="59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48"/>
                  <a:pt x="75" y="50"/>
                  <a:pt x="75" y="52"/>
                </a:cubicBezTo>
                <a:cubicBezTo>
                  <a:pt x="75" y="57"/>
                  <a:pt x="75" y="57"/>
                  <a:pt x="75" y="57"/>
                </a:cubicBezTo>
                <a:cubicBezTo>
                  <a:pt x="64" y="61"/>
                  <a:pt x="54" y="66"/>
                  <a:pt x="45" y="71"/>
                </a:cubicBezTo>
                <a:close/>
                <a:moveTo>
                  <a:pt x="42" y="31"/>
                </a:moveTo>
                <a:cubicBezTo>
                  <a:pt x="42" y="36"/>
                  <a:pt x="42" y="36"/>
                  <a:pt x="42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29"/>
                  <a:pt x="57" y="27"/>
                  <a:pt x="5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4" y="27"/>
                  <a:pt x="42" y="29"/>
                  <a:pt x="42" y="31"/>
                </a:cubicBezTo>
                <a:close/>
                <a:moveTo>
                  <a:pt x="32" y="18"/>
                </a:moveTo>
                <a:cubicBezTo>
                  <a:pt x="34" y="18"/>
                  <a:pt x="35" y="17"/>
                  <a:pt x="36" y="17"/>
                </a:cubicBezTo>
                <a:cubicBezTo>
                  <a:pt x="37" y="19"/>
                  <a:pt x="39" y="20"/>
                  <a:pt x="41" y="20"/>
                </a:cubicBezTo>
                <a:cubicBezTo>
                  <a:pt x="42" y="20"/>
                  <a:pt x="42" y="20"/>
                  <a:pt x="43" y="19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2"/>
                  <a:pt x="45" y="24"/>
                  <a:pt x="47" y="24"/>
                </a:cubicBezTo>
                <a:cubicBezTo>
                  <a:pt x="49" y="24"/>
                  <a:pt x="51" y="22"/>
                  <a:pt x="51" y="20"/>
                </a:cubicBezTo>
                <a:cubicBezTo>
                  <a:pt x="51" y="18"/>
                  <a:pt x="49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5"/>
                  <a:pt x="47" y="14"/>
                  <a:pt x="47" y="13"/>
                </a:cubicBezTo>
                <a:cubicBezTo>
                  <a:pt x="47" y="10"/>
                  <a:pt x="45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0" y="3"/>
                  <a:pt x="36" y="0"/>
                  <a:pt x="32" y="0"/>
                </a:cubicBezTo>
                <a:cubicBezTo>
                  <a:pt x="28" y="0"/>
                  <a:pt x="24" y="4"/>
                  <a:pt x="24" y="9"/>
                </a:cubicBezTo>
                <a:cubicBezTo>
                  <a:pt x="24" y="14"/>
                  <a:pt x="28" y="18"/>
                  <a:pt x="32" y="18"/>
                </a:cubicBezTo>
                <a:close/>
                <a:moveTo>
                  <a:pt x="117" y="102"/>
                </a:moveTo>
                <a:cubicBezTo>
                  <a:pt x="116" y="104"/>
                  <a:pt x="116" y="105"/>
                  <a:pt x="117" y="107"/>
                </a:cubicBezTo>
                <a:cubicBezTo>
                  <a:pt x="122" y="114"/>
                  <a:pt x="122" y="114"/>
                  <a:pt x="122" y="114"/>
                </a:cubicBezTo>
                <a:cubicBezTo>
                  <a:pt x="124" y="117"/>
                  <a:pt x="122" y="120"/>
                  <a:pt x="118" y="120"/>
                </a:cubicBezTo>
                <a:cubicBezTo>
                  <a:pt x="8" y="111"/>
                  <a:pt x="8" y="111"/>
                  <a:pt x="8" y="111"/>
                </a:cubicBezTo>
                <a:cubicBezTo>
                  <a:pt x="5" y="111"/>
                  <a:pt x="2" y="109"/>
                  <a:pt x="1" y="106"/>
                </a:cubicBezTo>
                <a:cubicBezTo>
                  <a:pt x="1" y="104"/>
                  <a:pt x="0" y="100"/>
                  <a:pt x="0" y="98"/>
                </a:cubicBezTo>
                <a:cubicBezTo>
                  <a:pt x="0" y="92"/>
                  <a:pt x="2" y="91"/>
                  <a:pt x="7" y="90"/>
                </a:cubicBezTo>
                <a:cubicBezTo>
                  <a:pt x="50" y="79"/>
                  <a:pt x="61" y="55"/>
                  <a:pt x="132" y="51"/>
                </a:cubicBezTo>
                <a:cubicBezTo>
                  <a:pt x="134" y="51"/>
                  <a:pt x="136" y="52"/>
                  <a:pt x="135" y="54"/>
                </a:cubicBezTo>
                <a:cubicBezTo>
                  <a:pt x="133" y="70"/>
                  <a:pt x="126" y="89"/>
                  <a:pt x="117" y="102"/>
                </a:cubicBezTo>
                <a:close/>
                <a:moveTo>
                  <a:pt x="112" y="84"/>
                </a:moveTo>
                <a:cubicBezTo>
                  <a:pt x="112" y="83"/>
                  <a:pt x="111" y="82"/>
                  <a:pt x="110" y="82"/>
                </a:cubicBezTo>
                <a:cubicBezTo>
                  <a:pt x="109" y="82"/>
                  <a:pt x="108" y="83"/>
                  <a:pt x="108" y="84"/>
                </a:cubicBezTo>
                <a:cubicBezTo>
                  <a:pt x="108" y="87"/>
                  <a:pt x="106" y="89"/>
                  <a:pt x="103" y="90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5" y="77"/>
                  <a:pt x="106" y="75"/>
                  <a:pt x="106" y="73"/>
                </a:cubicBezTo>
                <a:cubicBezTo>
                  <a:pt x="106" y="71"/>
                  <a:pt x="104" y="69"/>
                  <a:pt x="101" y="69"/>
                </a:cubicBezTo>
                <a:cubicBezTo>
                  <a:pt x="99" y="69"/>
                  <a:pt x="97" y="71"/>
                  <a:pt x="97" y="73"/>
                </a:cubicBezTo>
                <a:cubicBezTo>
                  <a:pt x="97" y="75"/>
                  <a:pt x="98" y="77"/>
                  <a:pt x="99" y="77"/>
                </a:cubicBezTo>
                <a:cubicBezTo>
                  <a:pt x="99" y="90"/>
                  <a:pt x="99" y="90"/>
                  <a:pt x="99" y="90"/>
                </a:cubicBezTo>
                <a:cubicBezTo>
                  <a:pt x="97" y="89"/>
                  <a:pt x="95" y="87"/>
                  <a:pt x="95" y="84"/>
                </a:cubicBezTo>
                <a:cubicBezTo>
                  <a:pt x="95" y="83"/>
                  <a:pt x="94" y="82"/>
                  <a:pt x="93" y="82"/>
                </a:cubicBezTo>
                <a:cubicBezTo>
                  <a:pt x="92" y="82"/>
                  <a:pt x="91" y="83"/>
                  <a:pt x="91" y="84"/>
                </a:cubicBezTo>
                <a:cubicBezTo>
                  <a:pt x="91" y="90"/>
                  <a:pt x="96" y="94"/>
                  <a:pt x="101" y="94"/>
                </a:cubicBezTo>
                <a:cubicBezTo>
                  <a:pt x="107" y="94"/>
                  <a:pt x="112" y="90"/>
                  <a:pt x="112" y="84"/>
                </a:cubicBezTo>
                <a:close/>
                <a:moveTo>
                  <a:pt x="112" y="84"/>
                </a:moveTo>
                <a:cubicBezTo>
                  <a:pt x="112" y="84"/>
                  <a:pt x="112" y="84"/>
                  <a:pt x="112" y="84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25;p11">
            <a:extLst>
              <a:ext uri="{FF2B5EF4-FFF2-40B4-BE49-F238E27FC236}">
                <a16:creationId xmlns:a16="http://schemas.microsoft.com/office/drawing/2014/main" id="{91810F1E-D1A4-BC2C-6405-770A9C992006}"/>
              </a:ext>
            </a:extLst>
          </p:cNvPr>
          <p:cNvSpPr/>
          <p:nvPr/>
        </p:nvSpPr>
        <p:spPr>
          <a:xfrm>
            <a:off x="1028835" y="3221142"/>
            <a:ext cx="121860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C004E"/>
                </a:solidFill>
                <a:latin typeface="Oswald" pitchFamily="2" charset="77"/>
                <a:ea typeface="Roboto"/>
                <a:cs typeface="Roboto"/>
                <a:sym typeface="Roboto"/>
              </a:rPr>
              <a:t>Service One</a:t>
            </a:r>
            <a:endParaRPr sz="1500" b="1" dirty="0">
              <a:solidFill>
                <a:srgbClr val="0C004E"/>
              </a:solidFill>
              <a:latin typeface="Oswald" pitchFamily="2" charset="77"/>
              <a:sym typeface="Arial"/>
            </a:endParaRPr>
          </a:p>
        </p:txBody>
      </p:sp>
      <p:sp>
        <p:nvSpPr>
          <p:cNvPr id="32" name="Google Shape;189;p10">
            <a:extLst>
              <a:ext uri="{FF2B5EF4-FFF2-40B4-BE49-F238E27FC236}">
                <a16:creationId xmlns:a16="http://schemas.microsoft.com/office/drawing/2014/main" id="{3712624D-2E92-58A8-6855-A1CDD1A09CFA}"/>
              </a:ext>
            </a:extLst>
          </p:cNvPr>
          <p:cNvSpPr txBox="1"/>
          <p:nvPr/>
        </p:nvSpPr>
        <p:spPr>
          <a:xfrm>
            <a:off x="937869" y="3570825"/>
            <a:ext cx="1511437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anamanteur</a:t>
            </a: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ter</a:t>
            </a:r>
            <a:endParaRPr sz="1200" dirty="0">
              <a:latin typeface="Lato" panose="020F0502020204030203" pitchFamily="34" charset="7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of the printing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189;p10">
            <a:extLst>
              <a:ext uri="{FF2B5EF4-FFF2-40B4-BE49-F238E27FC236}">
                <a16:creationId xmlns:a16="http://schemas.microsoft.com/office/drawing/2014/main" id="{7BC3EF14-9BCE-9D9F-3B08-FAE6E9551783}"/>
              </a:ext>
            </a:extLst>
          </p:cNvPr>
          <p:cNvSpPr txBox="1"/>
          <p:nvPr/>
        </p:nvSpPr>
        <p:spPr>
          <a:xfrm>
            <a:off x="2810709" y="3567461"/>
            <a:ext cx="1511437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anamanteur</a:t>
            </a: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ter</a:t>
            </a:r>
            <a:endParaRPr sz="1200" dirty="0">
              <a:latin typeface="Lato" panose="020F0502020204030203" pitchFamily="34" charset="7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of the printing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189;p10">
            <a:extLst>
              <a:ext uri="{FF2B5EF4-FFF2-40B4-BE49-F238E27FC236}">
                <a16:creationId xmlns:a16="http://schemas.microsoft.com/office/drawing/2014/main" id="{271F4197-58B0-F407-4741-1EB7589AE2C9}"/>
              </a:ext>
            </a:extLst>
          </p:cNvPr>
          <p:cNvSpPr txBox="1"/>
          <p:nvPr/>
        </p:nvSpPr>
        <p:spPr>
          <a:xfrm>
            <a:off x="4775753" y="3585130"/>
            <a:ext cx="1511437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anamanteur</a:t>
            </a: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ter</a:t>
            </a:r>
            <a:endParaRPr sz="1200" dirty="0">
              <a:latin typeface="Lato" panose="020F0502020204030203" pitchFamily="34" charset="7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of the printing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189;p10">
            <a:extLst>
              <a:ext uri="{FF2B5EF4-FFF2-40B4-BE49-F238E27FC236}">
                <a16:creationId xmlns:a16="http://schemas.microsoft.com/office/drawing/2014/main" id="{D7482AE9-F084-5CA7-8013-831941199800}"/>
              </a:ext>
            </a:extLst>
          </p:cNvPr>
          <p:cNvSpPr txBox="1"/>
          <p:nvPr/>
        </p:nvSpPr>
        <p:spPr>
          <a:xfrm>
            <a:off x="6694694" y="3612838"/>
            <a:ext cx="1511437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anamanteur</a:t>
            </a: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ter</a:t>
            </a:r>
            <a:endParaRPr sz="1200" dirty="0">
              <a:latin typeface="Lato" panose="020F0502020204030203" pitchFamily="34" charset="7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of the printing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91466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222;p11">
            <a:extLst>
              <a:ext uri="{FF2B5EF4-FFF2-40B4-BE49-F238E27FC236}">
                <a16:creationId xmlns:a16="http://schemas.microsoft.com/office/drawing/2014/main" id="{759F4171-122C-575B-507E-403FAEAFFFF3}"/>
              </a:ext>
            </a:extLst>
          </p:cNvPr>
          <p:cNvSpPr/>
          <p:nvPr/>
        </p:nvSpPr>
        <p:spPr>
          <a:xfrm>
            <a:off x="6931839" y="2682438"/>
            <a:ext cx="809231" cy="809231"/>
          </a:xfrm>
          <a:prstGeom prst="ellipse">
            <a:avLst/>
          </a:prstGeom>
          <a:solidFill>
            <a:srgbClr val="F39600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22;p11">
            <a:extLst>
              <a:ext uri="{FF2B5EF4-FFF2-40B4-BE49-F238E27FC236}">
                <a16:creationId xmlns:a16="http://schemas.microsoft.com/office/drawing/2014/main" id="{F5976D23-8747-49AB-0D53-890AEE113F8C}"/>
              </a:ext>
            </a:extLst>
          </p:cNvPr>
          <p:cNvSpPr/>
          <p:nvPr/>
        </p:nvSpPr>
        <p:spPr>
          <a:xfrm>
            <a:off x="4179160" y="2682438"/>
            <a:ext cx="809231" cy="809231"/>
          </a:xfrm>
          <a:prstGeom prst="ellipse">
            <a:avLst/>
          </a:prstGeom>
          <a:solidFill>
            <a:srgbClr val="0C004E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22;p11">
            <a:extLst>
              <a:ext uri="{FF2B5EF4-FFF2-40B4-BE49-F238E27FC236}">
                <a16:creationId xmlns:a16="http://schemas.microsoft.com/office/drawing/2014/main" id="{90595462-C3CB-5482-9F2E-536DA5F355C8}"/>
              </a:ext>
            </a:extLst>
          </p:cNvPr>
          <p:cNvSpPr/>
          <p:nvPr/>
        </p:nvSpPr>
        <p:spPr>
          <a:xfrm>
            <a:off x="1483779" y="2682438"/>
            <a:ext cx="809231" cy="809231"/>
          </a:xfrm>
          <a:prstGeom prst="ellipse">
            <a:avLst/>
          </a:prstGeom>
          <a:solidFill>
            <a:srgbClr val="39B80A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22;p11">
            <a:extLst>
              <a:ext uri="{FF2B5EF4-FFF2-40B4-BE49-F238E27FC236}">
                <a16:creationId xmlns:a16="http://schemas.microsoft.com/office/drawing/2014/main" id="{7612CE87-5EF0-F22A-BB1F-89E76BAA635C}"/>
              </a:ext>
            </a:extLst>
          </p:cNvPr>
          <p:cNvSpPr/>
          <p:nvPr/>
        </p:nvSpPr>
        <p:spPr>
          <a:xfrm>
            <a:off x="6837844" y="393458"/>
            <a:ext cx="809231" cy="809231"/>
          </a:xfrm>
          <a:prstGeom prst="ellipse">
            <a:avLst/>
          </a:prstGeom>
          <a:solidFill>
            <a:srgbClr val="39B80A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222;p11">
            <a:extLst>
              <a:ext uri="{FF2B5EF4-FFF2-40B4-BE49-F238E27FC236}">
                <a16:creationId xmlns:a16="http://schemas.microsoft.com/office/drawing/2014/main" id="{C4BFDBB5-F040-D294-D75E-709AFD5A7736}"/>
              </a:ext>
            </a:extLst>
          </p:cNvPr>
          <p:cNvSpPr/>
          <p:nvPr/>
        </p:nvSpPr>
        <p:spPr>
          <a:xfrm>
            <a:off x="4179160" y="393458"/>
            <a:ext cx="809231" cy="809231"/>
          </a:xfrm>
          <a:prstGeom prst="ellipse">
            <a:avLst/>
          </a:prstGeom>
          <a:solidFill>
            <a:srgbClr val="F39600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22;p11">
            <a:extLst>
              <a:ext uri="{FF2B5EF4-FFF2-40B4-BE49-F238E27FC236}">
                <a16:creationId xmlns:a16="http://schemas.microsoft.com/office/drawing/2014/main" id="{1349F627-D44C-7DB7-1860-707552E04968}"/>
              </a:ext>
            </a:extLst>
          </p:cNvPr>
          <p:cNvSpPr/>
          <p:nvPr/>
        </p:nvSpPr>
        <p:spPr>
          <a:xfrm>
            <a:off x="1483779" y="393458"/>
            <a:ext cx="809231" cy="809231"/>
          </a:xfrm>
          <a:prstGeom prst="ellipse">
            <a:avLst/>
          </a:prstGeom>
          <a:solidFill>
            <a:srgbClr val="0C004E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FBB4B3-A93F-8B89-5933-81709CDEC9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21</a:t>
            </a:fld>
            <a:endParaRPr lang="es-ES"/>
          </a:p>
        </p:txBody>
      </p:sp>
      <p:sp>
        <p:nvSpPr>
          <p:cNvPr id="6" name="Google Shape;232;p12">
            <a:extLst>
              <a:ext uri="{FF2B5EF4-FFF2-40B4-BE49-F238E27FC236}">
                <a16:creationId xmlns:a16="http://schemas.microsoft.com/office/drawing/2014/main" id="{619606AC-82DB-494C-7991-CD6A2489C4A8}"/>
              </a:ext>
            </a:extLst>
          </p:cNvPr>
          <p:cNvSpPr/>
          <p:nvPr/>
        </p:nvSpPr>
        <p:spPr>
          <a:xfrm>
            <a:off x="1315160" y="1299974"/>
            <a:ext cx="11464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C004E"/>
                </a:solidFill>
                <a:latin typeface="Roboto"/>
                <a:ea typeface="Roboto"/>
                <a:cs typeface="Roboto"/>
                <a:sym typeface="Roboto"/>
              </a:rPr>
              <a:t>Service One</a:t>
            </a:r>
            <a:endParaRPr sz="1400" b="1" dirty="0">
              <a:solidFill>
                <a:srgbClr val="0C00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3;p12">
            <a:extLst>
              <a:ext uri="{FF2B5EF4-FFF2-40B4-BE49-F238E27FC236}">
                <a16:creationId xmlns:a16="http://schemas.microsoft.com/office/drawing/2014/main" id="{980A617A-C7E7-2CF3-E957-088F513FB243}"/>
              </a:ext>
            </a:extLst>
          </p:cNvPr>
          <p:cNvSpPr/>
          <p:nvPr/>
        </p:nvSpPr>
        <p:spPr>
          <a:xfrm>
            <a:off x="1628838" y="536136"/>
            <a:ext cx="519113" cy="523875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61" y="44"/>
                </a:moveTo>
                <a:cubicBezTo>
                  <a:pt x="60" y="43"/>
                  <a:pt x="58" y="43"/>
                  <a:pt x="57" y="44"/>
                </a:cubicBezTo>
                <a:cubicBezTo>
                  <a:pt x="24" y="77"/>
                  <a:pt x="24" y="77"/>
                  <a:pt x="24" y="77"/>
                </a:cubicBezTo>
                <a:cubicBezTo>
                  <a:pt x="23" y="78"/>
                  <a:pt x="23" y="80"/>
                  <a:pt x="24" y="81"/>
                </a:cubicBezTo>
                <a:cubicBezTo>
                  <a:pt x="24" y="82"/>
                  <a:pt x="25" y="82"/>
                  <a:pt x="26" y="82"/>
                </a:cubicBezTo>
                <a:cubicBezTo>
                  <a:pt x="27" y="82"/>
                  <a:pt x="27" y="82"/>
                  <a:pt x="28" y="81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7"/>
                  <a:pt x="62" y="45"/>
                  <a:pt x="61" y="44"/>
                </a:cubicBezTo>
                <a:close/>
                <a:moveTo>
                  <a:pt x="63" y="73"/>
                </a:moveTo>
                <a:cubicBezTo>
                  <a:pt x="41" y="95"/>
                  <a:pt x="41" y="95"/>
                  <a:pt x="41" y="95"/>
                </a:cubicBezTo>
                <a:cubicBezTo>
                  <a:pt x="40" y="96"/>
                  <a:pt x="40" y="98"/>
                  <a:pt x="41" y="99"/>
                </a:cubicBezTo>
                <a:cubicBezTo>
                  <a:pt x="42" y="99"/>
                  <a:pt x="43" y="100"/>
                  <a:pt x="43" y="100"/>
                </a:cubicBezTo>
                <a:cubicBezTo>
                  <a:pt x="44" y="100"/>
                  <a:pt x="45" y="99"/>
                  <a:pt x="45" y="99"/>
                </a:cubicBezTo>
                <a:cubicBezTo>
                  <a:pt x="67" y="77"/>
                  <a:pt x="67" y="77"/>
                  <a:pt x="67" y="77"/>
                </a:cubicBezTo>
                <a:cubicBezTo>
                  <a:pt x="68" y="76"/>
                  <a:pt x="68" y="74"/>
                  <a:pt x="67" y="73"/>
                </a:cubicBezTo>
                <a:cubicBezTo>
                  <a:pt x="66" y="72"/>
                  <a:pt x="64" y="72"/>
                  <a:pt x="63" y="73"/>
                </a:cubicBezTo>
                <a:close/>
                <a:moveTo>
                  <a:pt x="121" y="1"/>
                </a:moveTo>
                <a:cubicBezTo>
                  <a:pt x="120" y="0"/>
                  <a:pt x="118" y="0"/>
                  <a:pt x="117" y="1"/>
                </a:cubicBezTo>
                <a:cubicBezTo>
                  <a:pt x="97" y="22"/>
                  <a:pt x="97" y="22"/>
                  <a:pt x="97" y="22"/>
                </a:cubicBezTo>
                <a:cubicBezTo>
                  <a:pt x="88" y="13"/>
                  <a:pt x="88" y="13"/>
                  <a:pt x="88" y="13"/>
                </a:cubicBezTo>
                <a:cubicBezTo>
                  <a:pt x="87" y="12"/>
                  <a:pt x="85" y="12"/>
                  <a:pt x="84" y="13"/>
                </a:cubicBezTo>
                <a:cubicBezTo>
                  <a:pt x="82" y="16"/>
                  <a:pt x="78" y="17"/>
                  <a:pt x="75" y="17"/>
                </a:cubicBezTo>
                <a:cubicBezTo>
                  <a:pt x="71" y="17"/>
                  <a:pt x="68" y="16"/>
                  <a:pt x="65" y="13"/>
                </a:cubicBezTo>
                <a:cubicBezTo>
                  <a:pt x="65" y="13"/>
                  <a:pt x="64" y="12"/>
                  <a:pt x="63" y="12"/>
                </a:cubicBezTo>
                <a:cubicBezTo>
                  <a:pt x="63" y="12"/>
                  <a:pt x="62" y="13"/>
                  <a:pt x="61" y="13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75"/>
                  <a:pt x="0" y="75"/>
                  <a:pt x="0" y="76"/>
                </a:cubicBezTo>
                <a:cubicBezTo>
                  <a:pt x="0" y="77"/>
                  <a:pt x="0" y="77"/>
                  <a:pt x="1" y="78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45" y="122"/>
                  <a:pt x="46" y="123"/>
                  <a:pt x="46" y="123"/>
                </a:cubicBezTo>
                <a:cubicBezTo>
                  <a:pt x="47" y="123"/>
                  <a:pt x="48" y="122"/>
                  <a:pt x="48" y="122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10" y="61"/>
                  <a:pt x="110" y="60"/>
                  <a:pt x="110" y="59"/>
                </a:cubicBezTo>
                <a:cubicBezTo>
                  <a:pt x="110" y="58"/>
                  <a:pt x="110" y="58"/>
                  <a:pt x="109" y="57"/>
                </a:cubicBezTo>
                <a:cubicBezTo>
                  <a:pt x="107" y="55"/>
                  <a:pt x="105" y="51"/>
                  <a:pt x="105" y="48"/>
                </a:cubicBezTo>
                <a:cubicBezTo>
                  <a:pt x="105" y="44"/>
                  <a:pt x="107" y="41"/>
                  <a:pt x="109" y="38"/>
                </a:cubicBezTo>
                <a:cubicBezTo>
                  <a:pt x="110" y="38"/>
                  <a:pt x="110" y="37"/>
                  <a:pt x="110" y="36"/>
                </a:cubicBezTo>
                <a:cubicBezTo>
                  <a:pt x="110" y="35"/>
                  <a:pt x="110" y="35"/>
                  <a:pt x="109" y="34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21" y="5"/>
                  <a:pt x="121" y="5"/>
                  <a:pt x="121" y="5"/>
                </a:cubicBezTo>
                <a:cubicBezTo>
                  <a:pt x="122" y="4"/>
                  <a:pt x="122" y="3"/>
                  <a:pt x="121" y="1"/>
                </a:cubicBezTo>
                <a:close/>
                <a:moveTo>
                  <a:pt x="103" y="36"/>
                </a:moveTo>
                <a:cubicBezTo>
                  <a:pt x="101" y="40"/>
                  <a:pt x="100" y="44"/>
                  <a:pt x="100" y="48"/>
                </a:cubicBezTo>
                <a:cubicBezTo>
                  <a:pt x="100" y="52"/>
                  <a:pt x="101" y="56"/>
                  <a:pt x="103" y="5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7" y="76"/>
                  <a:pt x="7" y="76"/>
                  <a:pt x="7" y="76"/>
                </a:cubicBezTo>
                <a:cubicBezTo>
                  <a:pt x="63" y="19"/>
                  <a:pt x="63" y="19"/>
                  <a:pt x="63" y="19"/>
                </a:cubicBezTo>
                <a:cubicBezTo>
                  <a:pt x="67" y="22"/>
                  <a:pt x="71" y="23"/>
                  <a:pt x="75" y="23"/>
                </a:cubicBezTo>
                <a:cubicBezTo>
                  <a:pt x="79" y="23"/>
                  <a:pt x="83" y="22"/>
                  <a:pt x="86" y="19"/>
                </a:cubicBezTo>
                <a:cubicBezTo>
                  <a:pt x="93" y="26"/>
                  <a:pt x="93" y="26"/>
                  <a:pt x="93" y="26"/>
                </a:cubicBezTo>
                <a:cubicBezTo>
                  <a:pt x="87" y="31"/>
                  <a:pt x="87" y="31"/>
                  <a:pt x="87" y="31"/>
                </a:cubicBezTo>
                <a:cubicBezTo>
                  <a:pt x="83" y="29"/>
                  <a:pt x="79" y="30"/>
                  <a:pt x="76" y="33"/>
                </a:cubicBezTo>
                <a:cubicBezTo>
                  <a:pt x="74" y="35"/>
                  <a:pt x="73" y="37"/>
                  <a:pt x="73" y="40"/>
                </a:cubicBezTo>
                <a:cubicBezTo>
                  <a:pt x="73" y="42"/>
                  <a:pt x="74" y="45"/>
                  <a:pt x="76" y="47"/>
                </a:cubicBezTo>
                <a:cubicBezTo>
                  <a:pt x="80" y="50"/>
                  <a:pt x="86" y="50"/>
                  <a:pt x="89" y="47"/>
                </a:cubicBezTo>
                <a:cubicBezTo>
                  <a:pt x="91" y="45"/>
                  <a:pt x="92" y="42"/>
                  <a:pt x="92" y="40"/>
                </a:cubicBezTo>
                <a:cubicBezTo>
                  <a:pt x="92" y="38"/>
                  <a:pt x="92" y="37"/>
                  <a:pt x="91" y="35"/>
                </a:cubicBezTo>
                <a:cubicBezTo>
                  <a:pt x="97" y="30"/>
                  <a:pt x="97" y="30"/>
                  <a:pt x="97" y="30"/>
                </a:cubicBezTo>
                <a:lnTo>
                  <a:pt x="103" y="36"/>
                </a:lnTo>
                <a:close/>
                <a:moveTo>
                  <a:pt x="82" y="40"/>
                </a:moveTo>
                <a:cubicBezTo>
                  <a:pt x="83" y="41"/>
                  <a:pt x="85" y="41"/>
                  <a:pt x="86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7" y="41"/>
                  <a:pt x="86" y="42"/>
                  <a:pt x="85" y="43"/>
                </a:cubicBezTo>
                <a:cubicBezTo>
                  <a:pt x="84" y="44"/>
                  <a:pt x="81" y="44"/>
                  <a:pt x="80" y="43"/>
                </a:cubicBezTo>
                <a:cubicBezTo>
                  <a:pt x="79" y="42"/>
                  <a:pt x="79" y="41"/>
                  <a:pt x="79" y="40"/>
                </a:cubicBezTo>
                <a:cubicBezTo>
                  <a:pt x="79" y="39"/>
                  <a:pt x="79" y="38"/>
                  <a:pt x="80" y="37"/>
                </a:cubicBezTo>
                <a:cubicBezTo>
                  <a:pt x="81" y="36"/>
                  <a:pt x="82" y="36"/>
                  <a:pt x="83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1" y="37"/>
                  <a:pt x="81" y="39"/>
                  <a:pt x="82" y="40"/>
                </a:cubicBezTo>
                <a:close/>
                <a:moveTo>
                  <a:pt x="66" y="53"/>
                </a:moveTo>
                <a:cubicBezTo>
                  <a:pt x="33" y="86"/>
                  <a:pt x="33" y="86"/>
                  <a:pt x="33" y="86"/>
                </a:cubicBezTo>
                <a:cubicBezTo>
                  <a:pt x="31" y="87"/>
                  <a:pt x="31" y="89"/>
                  <a:pt x="33" y="90"/>
                </a:cubicBezTo>
                <a:cubicBezTo>
                  <a:pt x="33" y="91"/>
                  <a:pt x="34" y="91"/>
                  <a:pt x="35" y="91"/>
                </a:cubicBezTo>
                <a:cubicBezTo>
                  <a:pt x="35" y="91"/>
                  <a:pt x="36" y="91"/>
                  <a:pt x="37" y="90"/>
                </a:cubicBezTo>
                <a:cubicBezTo>
                  <a:pt x="70" y="57"/>
                  <a:pt x="70" y="57"/>
                  <a:pt x="70" y="57"/>
                </a:cubicBezTo>
                <a:cubicBezTo>
                  <a:pt x="71" y="56"/>
                  <a:pt x="71" y="54"/>
                  <a:pt x="70" y="53"/>
                </a:cubicBezTo>
                <a:cubicBezTo>
                  <a:pt x="69" y="52"/>
                  <a:pt x="67" y="52"/>
                  <a:pt x="66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4;p12">
            <a:extLst>
              <a:ext uri="{FF2B5EF4-FFF2-40B4-BE49-F238E27FC236}">
                <a16:creationId xmlns:a16="http://schemas.microsoft.com/office/drawing/2014/main" id="{05FE3C27-68B3-9112-A9D2-3FD4D4CA5A15}"/>
              </a:ext>
            </a:extLst>
          </p:cNvPr>
          <p:cNvSpPr/>
          <p:nvPr/>
        </p:nvSpPr>
        <p:spPr>
          <a:xfrm>
            <a:off x="1620901" y="2846547"/>
            <a:ext cx="527050" cy="481013"/>
          </a:xfrm>
          <a:custGeom>
            <a:avLst/>
            <a:gdLst/>
            <a:ahLst/>
            <a:cxnLst/>
            <a:rect l="l" t="t" r="r" b="b"/>
            <a:pathLst>
              <a:path w="332" h="303" extrusionOk="0">
                <a:moveTo>
                  <a:pt x="166" y="161"/>
                </a:moveTo>
                <a:lnTo>
                  <a:pt x="166" y="161"/>
                </a:lnTo>
                <a:lnTo>
                  <a:pt x="169" y="161"/>
                </a:lnTo>
                <a:lnTo>
                  <a:pt x="332" y="80"/>
                </a:lnTo>
                <a:lnTo>
                  <a:pt x="169" y="0"/>
                </a:lnTo>
                <a:lnTo>
                  <a:pt x="169" y="0"/>
                </a:lnTo>
                <a:lnTo>
                  <a:pt x="166" y="0"/>
                </a:lnTo>
                <a:lnTo>
                  <a:pt x="0" y="80"/>
                </a:lnTo>
                <a:lnTo>
                  <a:pt x="166" y="161"/>
                </a:lnTo>
                <a:lnTo>
                  <a:pt x="166" y="161"/>
                </a:lnTo>
                <a:close/>
                <a:moveTo>
                  <a:pt x="166" y="16"/>
                </a:moveTo>
                <a:lnTo>
                  <a:pt x="302" y="80"/>
                </a:lnTo>
                <a:lnTo>
                  <a:pt x="166" y="145"/>
                </a:lnTo>
                <a:lnTo>
                  <a:pt x="32" y="80"/>
                </a:lnTo>
                <a:lnTo>
                  <a:pt x="166" y="16"/>
                </a:lnTo>
                <a:close/>
                <a:moveTo>
                  <a:pt x="254" y="128"/>
                </a:moveTo>
                <a:lnTo>
                  <a:pt x="302" y="153"/>
                </a:lnTo>
                <a:lnTo>
                  <a:pt x="166" y="217"/>
                </a:lnTo>
                <a:lnTo>
                  <a:pt x="32" y="153"/>
                </a:lnTo>
                <a:lnTo>
                  <a:pt x="81" y="128"/>
                </a:lnTo>
                <a:lnTo>
                  <a:pt x="65" y="120"/>
                </a:lnTo>
                <a:lnTo>
                  <a:pt x="0" y="153"/>
                </a:lnTo>
                <a:lnTo>
                  <a:pt x="166" y="230"/>
                </a:lnTo>
                <a:lnTo>
                  <a:pt x="166" y="230"/>
                </a:lnTo>
                <a:lnTo>
                  <a:pt x="166" y="233"/>
                </a:lnTo>
                <a:lnTo>
                  <a:pt x="169" y="230"/>
                </a:lnTo>
                <a:lnTo>
                  <a:pt x="332" y="153"/>
                </a:lnTo>
                <a:lnTo>
                  <a:pt x="270" y="120"/>
                </a:lnTo>
                <a:lnTo>
                  <a:pt x="254" y="128"/>
                </a:lnTo>
                <a:close/>
                <a:moveTo>
                  <a:pt x="254" y="198"/>
                </a:moveTo>
                <a:lnTo>
                  <a:pt x="302" y="222"/>
                </a:lnTo>
                <a:lnTo>
                  <a:pt x="166" y="287"/>
                </a:lnTo>
                <a:lnTo>
                  <a:pt x="32" y="222"/>
                </a:lnTo>
                <a:lnTo>
                  <a:pt x="78" y="198"/>
                </a:lnTo>
                <a:lnTo>
                  <a:pt x="65" y="193"/>
                </a:lnTo>
                <a:lnTo>
                  <a:pt x="0" y="222"/>
                </a:lnTo>
                <a:lnTo>
                  <a:pt x="166" y="303"/>
                </a:lnTo>
                <a:lnTo>
                  <a:pt x="166" y="303"/>
                </a:lnTo>
                <a:lnTo>
                  <a:pt x="166" y="303"/>
                </a:lnTo>
                <a:lnTo>
                  <a:pt x="332" y="222"/>
                </a:lnTo>
                <a:lnTo>
                  <a:pt x="270" y="193"/>
                </a:lnTo>
                <a:lnTo>
                  <a:pt x="254" y="1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35;p12">
            <a:extLst>
              <a:ext uri="{FF2B5EF4-FFF2-40B4-BE49-F238E27FC236}">
                <a16:creationId xmlns:a16="http://schemas.microsoft.com/office/drawing/2014/main" id="{6054CDD8-54AB-9779-38DB-26958BB8353A}"/>
              </a:ext>
            </a:extLst>
          </p:cNvPr>
          <p:cNvSpPr/>
          <p:nvPr/>
        </p:nvSpPr>
        <p:spPr>
          <a:xfrm>
            <a:off x="4337713" y="551217"/>
            <a:ext cx="492125" cy="493713"/>
          </a:xfrm>
          <a:custGeom>
            <a:avLst/>
            <a:gdLst/>
            <a:ahLst/>
            <a:cxnLst/>
            <a:rect l="l" t="t" r="r" b="b"/>
            <a:pathLst>
              <a:path w="116" h="116" extrusionOk="0">
                <a:moveTo>
                  <a:pt x="114" y="0"/>
                </a:moveTo>
                <a:cubicBezTo>
                  <a:pt x="114" y="0"/>
                  <a:pt x="113" y="0"/>
                  <a:pt x="112" y="0"/>
                </a:cubicBezTo>
                <a:cubicBezTo>
                  <a:pt x="112" y="0"/>
                  <a:pt x="111" y="0"/>
                  <a:pt x="110" y="0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4"/>
                  <a:pt x="0" y="75"/>
                  <a:pt x="0" y="76"/>
                </a:cubicBezTo>
                <a:cubicBezTo>
                  <a:pt x="0" y="78"/>
                  <a:pt x="1" y="79"/>
                  <a:pt x="3" y="79"/>
                </a:cubicBezTo>
                <a:cubicBezTo>
                  <a:pt x="31" y="90"/>
                  <a:pt x="31" y="90"/>
                  <a:pt x="31" y="90"/>
                </a:cubicBezTo>
                <a:cubicBezTo>
                  <a:pt x="44" y="114"/>
                  <a:pt x="44" y="114"/>
                  <a:pt x="44" y="114"/>
                </a:cubicBezTo>
                <a:cubicBezTo>
                  <a:pt x="45" y="115"/>
                  <a:pt x="46" y="116"/>
                  <a:pt x="47" y="116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49" y="116"/>
                  <a:pt x="50" y="115"/>
                  <a:pt x="50" y="114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3" y="116"/>
                  <a:pt x="94" y="116"/>
                  <a:pt x="94" y="116"/>
                </a:cubicBezTo>
                <a:cubicBezTo>
                  <a:pt x="95" y="116"/>
                  <a:pt x="96" y="115"/>
                  <a:pt x="96" y="115"/>
                </a:cubicBezTo>
                <a:cubicBezTo>
                  <a:pt x="97" y="115"/>
                  <a:pt x="98" y="114"/>
                  <a:pt x="98" y="113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3"/>
                  <a:pt x="116" y="1"/>
                  <a:pt x="114" y="0"/>
                </a:cubicBezTo>
                <a:close/>
                <a:moveTo>
                  <a:pt x="12" y="75"/>
                </a:moveTo>
                <a:cubicBezTo>
                  <a:pt x="95" y="19"/>
                  <a:pt x="95" y="19"/>
                  <a:pt x="95" y="19"/>
                </a:cubicBezTo>
                <a:cubicBezTo>
                  <a:pt x="35" y="84"/>
                  <a:pt x="35" y="84"/>
                  <a:pt x="35" y="84"/>
                </a:cubicBezTo>
                <a:cubicBezTo>
                  <a:pt x="34" y="84"/>
                  <a:pt x="34" y="84"/>
                  <a:pt x="34" y="84"/>
                </a:cubicBezTo>
                <a:lnTo>
                  <a:pt x="12" y="75"/>
                </a:ln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47" y="105"/>
                  <a:pt x="47" y="105"/>
                  <a:pt x="47" y="105"/>
                </a:cubicBezTo>
                <a:lnTo>
                  <a:pt x="37" y="87"/>
                </a:lnTo>
                <a:close/>
                <a:moveTo>
                  <a:pt x="92" y="107"/>
                </a:moveTo>
                <a:cubicBezTo>
                  <a:pt x="61" y="95"/>
                  <a:pt x="61" y="95"/>
                  <a:pt x="61" y="95"/>
                </a:cubicBezTo>
                <a:cubicBezTo>
                  <a:pt x="60" y="94"/>
                  <a:pt x="59" y="94"/>
                  <a:pt x="58" y="94"/>
                </a:cubicBezTo>
                <a:cubicBezTo>
                  <a:pt x="106" y="20"/>
                  <a:pt x="106" y="20"/>
                  <a:pt x="106" y="20"/>
                </a:cubicBezTo>
                <a:lnTo>
                  <a:pt x="92" y="107"/>
                </a:lnTo>
                <a:close/>
                <a:moveTo>
                  <a:pt x="92" y="107"/>
                </a:moveTo>
                <a:cubicBezTo>
                  <a:pt x="92" y="107"/>
                  <a:pt x="92" y="107"/>
                  <a:pt x="92" y="10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36;p12">
            <a:extLst>
              <a:ext uri="{FF2B5EF4-FFF2-40B4-BE49-F238E27FC236}">
                <a16:creationId xmlns:a16="http://schemas.microsoft.com/office/drawing/2014/main" id="{3049C1AC-10A3-0519-A222-76797E08293F}"/>
              </a:ext>
            </a:extLst>
          </p:cNvPr>
          <p:cNvSpPr/>
          <p:nvPr/>
        </p:nvSpPr>
        <p:spPr>
          <a:xfrm>
            <a:off x="7039794" y="557567"/>
            <a:ext cx="479425" cy="481013"/>
          </a:xfrm>
          <a:custGeom>
            <a:avLst/>
            <a:gdLst/>
            <a:ahLst/>
            <a:cxnLst/>
            <a:rect l="l" t="t" r="r" b="b"/>
            <a:pathLst>
              <a:path w="113" h="113" extrusionOk="0">
                <a:moveTo>
                  <a:pt x="111" y="40"/>
                </a:moveTo>
                <a:cubicBezTo>
                  <a:pt x="110" y="38"/>
                  <a:pt x="108" y="38"/>
                  <a:pt x="106" y="40"/>
                </a:cubicBezTo>
                <a:cubicBezTo>
                  <a:pt x="73" y="73"/>
                  <a:pt x="73" y="73"/>
                  <a:pt x="73" y="73"/>
                </a:cubicBezTo>
                <a:cubicBezTo>
                  <a:pt x="27" y="93"/>
                  <a:pt x="27" y="93"/>
                  <a:pt x="27" y="93"/>
                </a:cubicBezTo>
                <a:cubicBezTo>
                  <a:pt x="20" y="86"/>
                  <a:pt x="20" y="86"/>
                  <a:pt x="20" y="86"/>
                </a:cubicBezTo>
                <a:cubicBezTo>
                  <a:pt x="40" y="40"/>
                  <a:pt x="40" y="40"/>
                  <a:pt x="40" y="40"/>
                </a:cubicBezTo>
                <a:cubicBezTo>
                  <a:pt x="73" y="7"/>
                  <a:pt x="73" y="7"/>
                  <a:pt x="73" y="7"/>
                </a:cubicBezTo>
                <a:cubicBezTo>
                  <a:pt x="75" y="5"/>
                  <a:pt x="75" y="3"/>
                  <a:pt x="73" y="2"/>
                </a:cubicBezTo>
                <a:cubicBezTo>
                  <a:pt x="72" y="0"/>
                  <a:pt x="69" y="0"/>
                  <a:pt x="68" y="2"/>
                </a:cubicBezTo>
                <a:cubicBezTo>
                  <a:pt x="34" y="35"/>
                  <a:pt x="34" y="35"/>
                  <a:pt x="34" y="35"/>
                </a:cubicBezTo>
                <a:cubicBezTo>
                  <a:pt x="0" y="113"/>
                  <a:pt x="0" y="113"/>
                  <a:pt x="0" y="113"/>
                </a:cubicBezTo>
                <a:cubicBezTo>
                  <a:pt x="78" y="79"/>
                  <a:pt x="78" y="79"/>
                  <a:pt x="78" y="79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1"/>
                  <a:pt x="111" y="40"/>
                </a:cubicBezTo>
                <a:close/>
                <a:moveTo>
                  <a:pt x="64" y="66"/>
                </a:moveTo>
                <a:cubicBezTo>
                  <a:pt x="64" y="67"/>
                  <a:pt x="65" y="67"/>
                  <a:pt x="66" y="67"/>
                </a:cubicBezTo>
                <a:cubicBezTo>
                  <a:pt x="67" y="67"/>
                  <a:pt x="68" y="67"/>
                  <a:pt x="69" y="66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3"/>
                  <a:pt x="102" y="30"/>
                  <a:pt x="101" y="29"/>
                </a:cubicBezTo>
                <a:cubicBezTo>
                  <a:pt x="99" y="28"/>
                  <a:pt x="97" y="28"/>
                  <a:pt x="95" y="29"/>
                </a:cubicBezTo>
                <a:cubicBezTo>
                  <a:pt x="64" y="61"/>
                  <a:pt x="64" y="61"/>
                  <a:pt x="64" y="61"/>
                </a:cubicBezTo>
                <a:cubicBezTo>
                  <a:pt x="62" y="62"/>
                  <a:pt x="62" y="64"/>
                  <a:pt x="64" y="66"/>
                </a:cubicBezTo>
                <a:close/>
                <a:moveTo>
                  <a:pt x="55" y="58"/>
                </a:moveTo>
                <a:cubicBezTo>
                  <a:pt x="56" y="58"/>
                  <a:pt x="57" y="59"/>
                  <a:pt x="58" y="59"/>
                </a:cubicBezTo>
                <a:cubicBezTo>
                  <a:pt x="59" y="59"/>
                  <a:pt x="60" y="58"/>
                  <a:pt x="61" y="58"/>
                </a:cubicBezTo>
                <a:cubicBezTo>
                  <a:pt x="92" y="26"/>
                  <a:pt x="92" y="26"/>
                  <a:pt x="92" y="26"/>
                </a:cubicBezTo>
                <a:cubicBezTo>
                  <a:pt x="94" y="25"/>
                  <a:pt x="94" y="22"/>
                  <a:pt x="92" y="21"/>
                </a:cubicBezTo>
                <a:cubicBezTo>
                  <a:pt x="91" y="19"/>
                  <a:pt x="88" y="19"/>
                  <a:pt x="87" y="21"/>
                </a:cubicBezTo>
                <a:cubicBezTo>
                  <a:pt x="55" y="52"/>
                  <a:pt x="55" y="52"/>
                  <a:pt x="55" y="52"/>
                </a:cubicBezTo>
                <a:cubicBezTo>
                  <a:pt x="54" y="54"/>
                  <a:pt x="54" y="56"/>
                  <a:pt x="55" y="58"/>
                </a:cubicBezTo>
                <a:close/>
                <a:moveTo>
                  <a:pt x="47" y="49"/>
                </a:moveTo>
                <a:cubicBezTo>
                  <a:pt x="48" y="50"/>
                  <a:pt x="49" y="51"/>
                  <a:pt x="50" y="51"/>
                </a:cubicBezTo>
                <a:cubicBezTo>
                  <a:pt x="51" y="51"/>
                  <a:pt x="52" y="50"/>
                  <a:pt x="52" y="49"/>
                </a:cubicBezTo>
                <a:cubicBezTo>
                  <a:pt x="84" y="18"/>
                  <a:pt x="84" y="18"/>
                  <a:pt x="84" y="18"/>
                </a:cubicBezTo>
                <a:cubicBezTo>
                  <a:pt x="86" y="16"/>
                  <a:pt x="86" y="14"/>
                  <a:pt x="84" y="13"/>
                </a:cubicBezTo>
                <a:cubicBezTo>
                  <a:pt x="83" y="11"/>
                  <a:pt x="80" y="11"/>
                  <a:pt x="79" y="13"/>
                </a:cubicBezTo>
                <a:cubicBezTo>
                  <a:pt x="47" y="44"/>
                  <a:pt x="47" y="44"/>
                  <a:pt x="47" y="44"/>
                </a:cubicBezTo>
                <a:cubicBezTo>
                  <a:pt x="46" y="46"/>
                  <a:pt x="46" y="48"/>
                  <a:pt x="47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37;p12">
            <a:extLst>
              <a:ext uri="{FF2B5EF4-FFF2-40B4-BE49-F238E27FC236}">
                <a16:creationId xmlns:a16="http://schemas.microsoft.com/office/drawing/2014/main" id="{2F2817FF-2FBE-484D-2D2A-AADE87162625}"/>
              </a:ext>
            </a:extLst>
          </p:cNvPr>
          <p:cNvSpPr/>
          <p:nvPr/>
        </p:nvSpPr>
        <p:spPr>
          <a:xfrm>
            <a:off x="4316281" y="2880678"/>
            <a:ext cx="534988" cy="412750"/>
          </a:xfrm>
          <a:custGeom>
            <a:avLst/>
            <a:gdLst/>
            <a:ahLst/>
            <a:cxnLst/>
            <a:rect l="l" t="t" r="r" b="b"/>
            <a:pathLst>
              <a:path w="126" h="97" extrusionOk="0">
                <a:moveTo>
                  <a:pt x="124" y="31"/>
                </a:moveTo>
                <a:cubicBezTo>
                  <a:pt x="65" y="1"/>
                  <a:pt x="65" y="1"/>
                  <a:pt x="65" y="1"/>
                </a:cubicBezTo>
                <a:cubicBezTo>
                  <a:pt x="64" y="0"/>
                  <a:pt x="62" y="0"/>
                  <a:pt x="61" y="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2"/>
                  <a:pt x="0" y="34"/>
                  <a:pt x="0" y="35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3"/>
                  <a:pt x="2" y="55"/>
                  <a:pt x="4" y="55"/>
                </a:cubicBezTo>
                <a:cubicBezTo>
                  <a:pt x="6" y="55"/>
                  <a:pt x="8" y="53"/>
                  <a:pt x="8" y="51"/>
                </a:cubicBezTo>
                <a:cubicBezTo>
                  <a:pt x="8" y="42"/>
                  <a:pt x="8" y="42"/>
                  <a:pt x="8" y="42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80"/>
                  <a:pt x="17" y="80"/>
                  <a:pt x="17" y="80"/>
                </a:cubicBezTo>
                <a:cubicBezTo>
                  <a:pt x="17" y="81"/>
                  <a:pt x="17" y="82"/>
                  <a:pt x="18" y="82"/>
                </a:cubicBezTo>
                <a:cubicBezTo>
                  <a:pt x="18" y="83"/>
                  <a:pt x="29" y="97"/>
                  <a:pt x="63" y="97"/>
                </a:cubicBezTo>
                <a:cubicBezTo>
                  <a:pt x="97" y="97"/>
                  <a:pt x="108" y="83"/>
                  <a:pt x="108" y="82"/>
                </a:cubicBezTo>
                <a:cubicBezTo>
                  <a:pt x="109" y="82"/>
                  <a:pt x="109" y="81"/>
                  <a:pt x="109" y="80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24" y="39"/>
                  <a:pt x="124" y="39"/>
                  <a:pt x="124" y="39"/>
                </a:cubicBezTo>
                <a:cubicBezTo>
                  <a:pt x="125" y="38"/>
                  <a:pt x="126" y="37"/>
                  <a:pt x="126" y="35"/>
                </a:cubicBezTo>
                <a:cubicBezTo>
                  <a:pt x="126" y="34"/>
                  <a:pt x="125" y="32"/>
                  <a:pt x="124" y="31"/>
                </a:cubicBezTo>
                <a:close/>
                <a:moveTo>
                  <a:pt x="100" y="78"/>
                </a:moveTo>
                <a:cubicBezTo>
                  <a:pt x="98" y="81"/>
                  <a:pt x="87" y="89"/>
                  <a:pt x="63" y="89"/>
                </a:cubicBezTo>
                <a:cubicBezTo>
                  <a:pt x="38" y="89"/>
                  <a:pt x="28" y="81"/>
                  <a:pt x="25" y="78"/>
                </a:cubicBezTo>
                <a:cubicBezTo>
                  <a:pt x="25" y="51"/>
                  <a:pt x="25" y="51"/>
                  <a:pt x="25" y="51"/>
                </a:cubicBezTo>
                <a:cubicBezTo>
                  <a:pt x="61" y="69"/>
                  <a:pt x="61" y="69"/>
                  <a:pt x="61" y="69"/>
                </a:cubicBezTo>
                <a:cubicBezTo>
                  <a:pt x="62" y="70"/>
                  <a:pt x="62" y="70"/>
                  <a:pt x="63" y="70"/>
                </a:cubicBezTo>
                <a:cubicBezTo>
                  <a:pt x="64" y="70"/>
                  <a:pt x="64" y="70"/>
                  <a:pt x="65" y="69"/>
                </a:cubicBezTo>
                <a:cubicBezTo>
                  <a:pt x="100" y="51"/>
                  <a:pt x="100" y="51"/>
                  <a:pt x="100" y="51"/>
                </a:cubicBezTo>
                <a:lnTo>
                  <a:pt x="100" y="78"/>
                </a:lnTo>
                <a:close/>
                <a:moveTo>
                  <a:pt x="63" y="61"/>
                </a:moveTo>
                <a:cubicBezTo>
                  <a:pt x="13" y="35"/>
                  <a:pt x="13" y="35"/>
                  <a:pt x="13" y="35"/>
                </a:cubicBezTo>
                <a:cubicBezTo>
                  <a:pt x="63" y="9"/>
                  <a:pt x="63" y="9"/>
                  <a:pt x="63" y="9"/>
                </a:cubicBezTo>
                <a:cubicBezTo>
                  <a:pt x="113" y="35"/>
                  <a:pt x="113" y="35"/>
                  <a:pt x="113" y="35"/>
                </a:cubicBezTo>
                <a:lnTo>
                  <a:pt x="63" y="61"/>
                </a:lnTo>
                <a:close/>
                <a:moveTo>
                  <a:pt x="4" y="59"/>
                </a:moveTo>
                <a:cubicBezTo>
                  <a:pt x="2" y="59"/>
                  <a:pt x="0" y="61"/>
                  <a:pt x="0" y="6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1"/>
                  <a:pt x="2" y="72"/>
                  <a:pt x="4" y="72"/>
                </a:cubicBezTo>
                <a:cubicBezTo>
                  <a:pt x="6" y="72"/>
                  <a:pt x="8" y="71"/>
                  <a:pt x="8" y="68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1"/>
                  <a:pt x="6" y="59"/>
                  <a:pt x="4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38;p12">
            <a:extLst>
              <a:ext uri="{FF2B5EF4-FFF2-40B4-BE49-F238E27FC236}">
                <a16:creationId xmlns:a16="http://schemas.microsoft.com/office/drawing/2014/main" id="{15578AC8-AB28-6987-2E92-5D569A9346A2}"/>
              </a:ext>
            </a:extLst>
          </p:cNvPr>
          <p:cNvSpPr/>
          <p:nvPr/>
        </p:nvSpPr>
        <p:spPr>
          <a:xfrm>
            <a:off x="7142779" y="2831466"/>
            <a:ext cx="387350" cy="511175"/>
          </a:xfrm>
          <a:custGeom>
            <a:avLst/>
            <a:gdLst/>
            <a:ahLst/>
            <a:cxnLst/>
            <a:rect l="l" t="t" r="r" b="b"/>
            <a:pathLst>
              <a:path w="91" h="120" extrusionOk="0">
                <a:moveTo>
                  <a:pt x="71" y="95"/>
                </a:moveTo>
                <a:cubicBezTo>
                  <a:pt x="21" y="95"/>
                  <a:pt x="21" y="95"/>
                  <a:pt x="21" y="95"/>
                </a:cubicBezTo>
                <a:cubicBezTo>
                  <a:pt x="20" y="95"/>
                  <a:pt x="18" y="96"/>
                  <a:pt x="18" y="98"/>
                </a:cubicBezTo>
                <a:cubicBezTo>
                  <a:pt x="18" y="99"/>
                  <a:pt x="20" y="101"/>
                  <a:pt x="2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2" y="101"/>
                  <a:pt x="73" y="99"/>
                  <a:pt x="73" y="98"/>
                </a:cubicBezTo>
                <a:cubicBezTo>
                  <a:pt x="73" y="96"/>
                  <a:pt x="72" y="95"/>
                  <a:pt x="71" y="95"/>
                </a:cubicBezTo>
                <a:close/>
                <a:moveTo>
                  <a:pt x="20" y="58"/>
                </a:move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1" y="44"/>
                  <a:pt x="51" y="44"/>
                </a:cubicBezTo>
                <a:cubicBezTo>
                  <a:pt x="51" y="43"/>
                  <a:pt x="50" y="43"/>
                  <a:pt x="49" y="42"/>
                </a:cubicBezTo>
                <a:cubicBezTo>
                  <a:pt x="44" y="40"/>
                  <a:pt x="44" y="40"/>
                  <a:pt x="44" y="40"/>
                </a:cubicBezTo>
                <a:cubicBezTo>
                  <a:pt x="41" y="38"/>
                  <a:pt x="41" y="38"/>
                  <a:pt x="41" y="38"/>
                </a:cubicBezTo>
                <a:cubicBezTo>
                  <a:pt x="37" y="42"/>
                  <a:pt x="37" y="42"/>
                  <a:pt x="37" y="42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7" y="57"/>
                  <a:pt x="37" y="57"/>
                  <a:pt x="37" y="57"/>
                </a:cubicBezTo>
                <a:cubicBezTo>
                  <a:pt x="37" y="57"/>
                  <a:pt x="37" y="57"/>
                  <a:pt x="37" y="57"/>
                </a:cubicBezTo>
                <a:cubicBezTo>
                  <a:pt x="37" y="57"/>
                  <a:pt x="37" y="57"/>
                  <a:pt x="37" y="57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7" y="42"/>
                  <a:pt x="37" y="42"/>
                  <a:pt x="37" y="42"/>
                </a:cubicBezTo>
                <a:cubicBezTo>
                  <a:pt x="33" y="38"/>
                  <a:pt x="33" y="38"/>
                  <a:pt x="33" y="38"/>
                </a:cubicBezTo>
                <a:cubicBezTo>
                  <a:pt x="30" y="40"/>
                  <a:pt x="30" y="40"/>
                  <a:pt x="30" y="40"/>
                </a:cubicBezTo>
                <a:cubicBezTo>
                  <a:pt x="25" y="42"/>
                  <a:pt x="25" y="42"/>
                  <a:pt x="25" y="42"/>
                </a:cubicBezTo>
                <a:cubicBezTo>
                  <a:pt x="24" y="43"/>
                  <a:pt x="23" y="43"/>
                  <a:pt x="23" y="44"/>
                </a:cubicBezTo>
                <a:cubicBezTo>
                  <a:pt x="23" y="44"/>
                  <a:pt x="17" y="58"/>
                  <a:pt x="20" y="58"/>
                </a:cubicBezTo>
                <a:close/>
                <a:moveTo>
                  <a:pt x="90" y="30"/>
                </a:moveTo>
                <a:cubicBezTo>
                  <a:pt x="61" y="1"/>
                  <a:pt x="61" y="1"/>
                  <a:pt x="61" y="1"/>
                </a:cubicBezTo>
                <a:cubicBezTo>
                  <a:pt x="60" y="0"/>
                  <a:pt x="59" y="0"/>
                  <a:pt x="5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1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5"/>
                  <a:pt x="6" y="120"/>
                  <a:pt x="12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6" y="120"/>
                  <a:pt x="91" y="115"/>
                  <a:pt x="91" y="108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2"/>
                  <a:pt x="91" y="31"/>
                  <a:pt x="90" y="30"/>
                </a:cubicBezTo>
                <a:close/>
                <a:moveTo>
                  <a:pt x="62" y="13"/>
                </a:moveTo>
                <a:cubicBezTo>
                  <a:pt x="79" y="29"/>
                  <a:pt x="79" y="29"/>
                  <a:pt x="79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3" y="29"/>
                  <a:pt x="62" y="28"/>
                  <a:pt x="62" y="27"/>
                </a:cubicBezTo>
                <a:lnTo>
                  <a:pt x="62" y="13"/>
                </a:lnTo>
                <a:close/>
                <a:moveTo>
                  <a:pt x="83" y="108"/>
                </a:moveTo>
                <a:cubicBezTo>
                  <a:pt x="83" y="110"/>
                  <a:pt x="82" y="111"/>
                  <a:pt x="80" y="11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0" y="111"/>
                  <a:pt x="9" y="110"/>
                  <a:pt x="9" y="108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0"/>
                  <a:pt x="10" y="8"/>
                  <a:pt x="12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59" y="37"/>
                  <a:pt x="65" y="37"/>
                </a:cubicBezTo>
                <a:cubicBezTo>
                  <a:pt x="83" y="37"/>
                  <a:pt x="83" y="37"/>
                  <a:pt x="83" y="37"/>
                </a:cubicBezTo>
                <a:lnTo>
                  <a:pt x="83" y="108"/>
                </a:lnTo>
                <a:close/>
                <a:moveTo>
                  <a:pt x="18" y="69"/>
                </a:moveTo>
                <a:cubicBezTo>
                  <a:pt x="18" y="71"/>
                  <a:pt x="20" y="72"/>
                  <a:pt x="2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2" y="72"/>
                  <a:pt x="73" y="71"/>
                  <a:pt x="73" y="69"/>
                </a:cubicBezTo>
                <a:cubicBezTo>
                  <a:pt x="73" y="68"/>
                  <a:pt x="72" y="66"/>
                  <a:pt x="71" y="66"/>
                </a:cubicBezTo>
                <a:cubicBezTo>
                  <a:pt x="21" y="66"/>
                  <a:pt x="21" y="66"/>
                  <a:pt x="21" y="66"/>
                </a:cubicBezTo>
                <a:cubicBezTo>
                  <a:pt x="20" y="66"/>
                  <a:pt x="18" y="68"/>
                  <a:pt x="18" y="69"/>
                </a:cubicBezTo>
                <a:close/>
                <a:moveTo>
                  <a:pt x="71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0" y="81"/>
                  <a:pt x="18" y="82"/>
                  <a:pt x="18" y="83"/>
                </a:cubicBezTo>
                <a:cubicBezTo>
                  <a:pt x="18" y="85"/>
                  <a:pt x="20" y="86"/>
                  <a:pt x="21" y="86"/>
                </a:cubicBezTo>
                <a:cubicBezTo>
                  <a:pt x="71" y="86"/>
                  <a:pt x="71" y="86"/>
                  <a:pt x="71" y="86"/>
                </a:cubicBezTo>
                <a:cubicBezTo>
                  <a:pt x="72" y="86"/>
                  <a:pt x="73" y="85"/>
                  <a:pt x="73" y="83"/>
                </a:cubicBezTo>
                <a:cubicBezTo>
                  <a:pt x="73" y="82"/>
                  <a:pt x="72" y="81"/>
                  <a:pt x="71" y="81"/>
                </a:cubicBezTo>
                <a:close/>
                <a:moveTo>
                  <a:pt x="37" y="38"/>
                </a:moveTo>
                <a:cubicBezTo>
                  <a:pt x="42" y="38"/>
                  <a:pt x="46" y="33"/>
                  <a:pt x="47" y="24"/>
                </a:cubicBezTo>
                <a:cubicBezTo>
                  <a:pt x="47" y="18"/>
                  <a:pt x="44" y="15"/>
                  <a:pt x="37" y="15"/>
                </a:cubicBezTo>
                <a:cubicBezTo>
                  <a:pt x="30" y="15"/>
                  <a:pt x="27" y="18"/>
                  <a:pt x="27" y="24"/>
                </a:cubicBezTo>
                <a:cubicBezTo>
                  <a:pt x="28" y="33"/>
                  <a:pt x="32" y="38"/>
                  <a:pt x="37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41;p12">
            <a:extLst>
              <a:ext uri="{FF2B5EF4-FFF2-40B4-BE49-F238E27FC236}">
                <a16:creationId xmlns:a16="http://schemas.microsoft.com/office/drawing/2014/main" id="{FFE1CF0C-CAEC-FFEA-F0C9-17CD797F199D}"/>
              </a:ext>
            </a:extLst>
          </p:cNvPr>
          <p:cNvSpPr/>
          <p:nvPr/>
        </p:nvSpPr>
        <p:spPr>
          <a:xfrm>
            <a:off x="3942414" y="1300015"/>
            <a:ext cx="12827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39600"/>
                </a:solidFill>
                <a:latin typeface="Roboto"/>
                <a:ea typeface="Roboto"/>
                <a:cs typeface="Roboto"/>
                <a:sym typeface="Roboto"/>
              </a:rPr>
              <a:t>Service Two</a:t>
            </a:r>
            <a:endParaRPr sz="1400" b="1" dirty="0">
              <a:solidFill>
                <a:srgbClr val="F39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44;p12">
            <a:extLst>
              <a:ext uri="{FF2B5EF4-FFF2-40B4-BE49-F238E27FC236}">
                <a16:creationId xmlns:a16="http://schemas.microsoft.com/office/drawing/2014/main" id="{F586D807-6992-F37E-5631-29B078A69B40}"/>
              </a:ext>
            </a:extLst>
          </p:cNvPr>
          <p:cNvSpPr/>
          <p:nvPr/>
        </p:nvSpPr>
        <p:spPr>
          <a:xfrm>
            <a:off x="6600326" y="1299974"/>
            <a:ext cx="14722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39B80A"/>
                </a:solidFill>
                <a:latin typeface="Roboto"/>
                <a:ea typeface="Roboto"/>
                <a:cs typeface="Roboto"/>
                <a:sym typeface="Roboto"/>
              </a:rPr>
              <a:t>Service Three</a:t>
            </a:r>
            <a:endParaRPr sz="1400" b="1" dirty="0">
              <a:solidFill>
                <a:srgbClr val="39B80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47;p12">
            <a:extLst>
              <a:ext uri="{FF2B5EF4-FFF2-40B4-BE49-F238E27FC236}">
                <a16:creationId xmlns:a16="http://schemas.microsoft.com/office/drawing/2014/main" id="{330416A5-B7A1-5AE4-C20F-9F56813A6265}"/>
              </a:ext>
            </a:extLst>
          </p:cNvPr>
          <p:cNvSpPr/>
          <p:nvPr/>
        </p:nvSpPr>
        <p:spPr>
          <a:xfrm>
            <a:off x="1290314" y="3583060"/>
            <a:ext cx="11961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39B80A"/>
                </a:solidFill>
                <a:latin typeface="Roboto"/>
                <a:ea typeface="Roboto"/>
                <a:cs typeface="Roboto"/>
                <a:sym typeface="Roboto"/>
              </a:rPr>
              <a:t>Service Four</a:t>
            </a:r>
            <a:endParaRPr sz="1400" b="1" dirty="0">
              <a:solidFill>
                <a:srgbClr val="39B80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50;p12">
            <a:extLst>
              <a:ext uri="{FF2B5EF4-FFF2-40B4-BE49-F238E27FC236}">
                <a16:creationId xmlns:a16="http://schemas.microsoft.com/office/drawing/2014/main" id="{EAA263C4-63BC-AAC8-D9D5-DC95B882E507}"/>
              </a:ext>
            </a:extLst>
          </p:cNvPr>
          <p:cNvSpPr/>
          <p:nvPr/>
        </p:nvSpPr>
        <p:spPr>
          <a:xfrm>
            <a:off x="4000923" y="3583060"/>
            <a:ext cx="11657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C004E"/>
                </a:solidFill>
                <a:latin typeface="Roboto"/>
                <a:ea typeface="Roboto"/>
                <a:cs typeface="Roboto"/>
                <a:sym typeface="Roboto"/>
              </a:rPr>
              <a:t>Service Five</a:t>
            </a:r>
            <a:endParaRPr sz="1400" b="1" dirty="0">
              <a:solidFill>
                <a:srgbClr val="0C00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53;p12">
            <a:extLst>
              <a:ext uri="{FF2B5EF4-FFF2-40B4-BE49-F238E27FC236}">
                <a16:creationId xmlns:a16="http://schemas.microsoft.com/office/drawing/2014/main" id="{4CDAE45A-20B5-FFDF-4BDD-8D0BF3445D22}"/>
              </a:ext>
            </a:extLst>
          </p:cNvPr>
          <p:cNvSpPr/>
          <p:nvPr/>
        </p:nvSpPr>
        <p:spPr>
          <a:xfrm>
            <a:off x="6796082" y="3583060"/>
            <a:ext cx="10807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39600"/>
                </a:solidFill>
                <a:latin typeface="Roboto"/>
                <a:ea typeface="Roboto"/>
                <a:cs typeface="Roboto"/>
                <a:sym typeface="Roboto"/>
              </a:rPr>
              <a:t>Service Six</a:t>
            </a:r>
            <a:endParaRPr sz="1400" b="1" dirty="0">
              <a:solidFill>
                <a:srgbClr val="F39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89;p10">
            <a:extLst>
              <a:ext uri="{FF2B5EF4-FFF2-40B4-BE49-F238E27FC236}">
                <a16:creationId xmlns:a16="http://schemas.microsoft.com/office/drawing/2014/main" id="{16C91A74-EE23-0CA3-C140-A74860B09C40}"/>
              </a:ext>
            </a:extLst>
          </p:cNvPr>
          <p:cNvSpPr txBox="1"/>
          <p:nvPr/>
        </p:nvSpPr>
        <p:spPr>
          <a:xfrm>
            <a:off x="735994" y="1543354"/>
            <a:ext cx="2304801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anamanteur</a:t>
            </a: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ter</a:t>
            </a:r>
            <a:endParaRPr sz="1200" dirty="0">
              <a:latin typeface="Lato" panose="020F0502020204030203" pitchFamily="34" charset="7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of the printing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189;p10">
            <a:extLst>
              <a:ext uri="{FF2B5EF4-FFF2-40B4-BE49-F238E27FC236}">
                <a16:creationId xmlns:a16="http://schemas.microsoft.com/office/drawing/2014/main" id="{11C808E4-C6DC-A904-579A-7A91F5178B2D}"/>
              </a:ext>
            </a:extLst>
          </p:cNvPr>
          <p:cNvSpPr txBox="1"/>
          <p:nvPr/>
        </p:nvSpPr>
        <p:spPr>
          <a:xfrm>
            <a:off x="3431375" y="1543354"/>
            <a:ext cx="2304801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anamanteur</a:t>
            </a: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ter</a:t>
            </a:r>
            <a:endParaRPr sz="1200" dirty="0">
              <a:latin typeface="Lato" panose="020F0502020204030203" pitchFamily="34" charset="7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of the printing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189;p10">
            <a:extLst>
              <a:ext uri="{FF2B5EF4-FFF2-40B4-BE49-F238E27FC236}">
                <a16:creationId xmlns:a16="http://schemas.microsoft.com/office/drawing/2014/main" id="{E75C5B5A-B618-CDFD-ECA0-DEA81554BE3F}"/>
              </a:ext>
            </a:extLst>
          </p:cNvPr>
          <p:cNvSpPr txBox="1"/>
          <p:nvPr/>
        </p:nvSpPr>
        <p:spPr>
          <a:xfrm>
            <a:off x="6184054" y="1543354"/>
            <a:ext cx="2304801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anamanteur</a:t>
            </a: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ter</a:t>
            </a:r>
            <a:endParaRPr sz="1200" dirty="0">
              <a:latin typeface="Lato" panose="020F0502020204030203" pitchFamily="34" charset="7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of the printing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89;p10">
            <a:extLst>
              <a:ext uri="{FF2B5EF4-FFF2-40B4-BE49-F238E27FC236}">
                <a16:creationId xmlns:a16="http://schemas.microsoft.com/office/drawing/2014/main" id="{9CFC199F-99C4-2E99-0083-D24A2E6D4B90}"/>
              </a:ext>
            </a:extLst>
          </p:cNvPr>
          <p:cNvSpPr txBox="1"/>
          <p:nvPr/>
        </p:nvSpPr>
        <p:spPr>
          <a:xfrm>
            <a:off x="735994" y="3885095"/>
            <a:ext cx="2304801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anamanteur</a:t>
            </a: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ter</a:t>
            </a:r>
            <a:endParaRPr sz="1200" dirty="0">
              <a:latin typeface="Lato" panose="020F0502020204030203" pitchFamily="34" charset="7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of the printing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189;p10">
            <a:extLst>
              <a:ext uri="{FF2B5EF4-FFF2-40B4-BE49-F238E27FC236}">
                <a16:creationId xmlns:a16="http://schemas.microsoft.com/office/drawing/2014/main" id="{97C6798B-FC01-A36A-2C3D-9A1131E85FE5}"/>
              </a:ext>
            </a:extLst>
          </p:cNvPr>
          <p:cNvSpPr txBox="1"/>
          <p:nvPr/>
        </p:nvSpPr>
        <p:spPr>
          <a:xfrm>
            <a:off x="3431375" y="3885095"/>
            <a:ext cx="2304801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anamanteur</a:t>
            </a: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ter</a:t>
            </a:r>
            <a:endParaRPr sz="1200" dirty="0">
              <a:latin typeface="Lato" panose="020F0502020204030203" pitchFamily="34" charset="7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of the printing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89;p10">
            <a:extLst>
              <a:ext uri="{FF2B5EF4-FFF2-40B4-BE49-F238E27FC236}">
                <a16:creationId xmlns:a16="http://schemas.microsoft.com/office/drawing/2014/main" id="{51751D18-2967-57EC-68DB-27C465616107}"/>
              </a:ext>
            </a:extLst>
          </p:cNvPr>
          <p:cNvSpPr txBox="1"/>
          <p:nvPr/>
        </p:nvSpPr>
        <p:spPr>
          <a:xfrm>
            <a:off x="6184054" y="3885095"/>
            <a:ext cx="2304801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anamanteur</a:t>
            </a: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ter</a:t>
            </a:r>
            <a:endParaRPr sz="1200" dirty="0">
              <a:latin typeface="Lato" panose="020F0502020204030203" pitchFamily="34" charset="7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of the printing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59484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22;p11">
            <a:extLst>
              <a:ext uri="{FF2B5EF4-FFF2-40B4-BE49-F238E27FC236}">
                <a16:creationId xmlns:a16="http://schemas.microsoft.com/office/drawing/2014/main" id="{DD220306-5306-2EF0-4177-E6F5F2B6F472}"/>
              </a:ext>
            </a:extLst>
          </p:cNvPr>
          <p:cNvSpPr/>
          <p:nvPr/>
        </p:nvSpPr>
        <p:spPr>
          <a:xfrm>
            <a:off x="4890510" y="3731154"/>
            <a:ext cx="754412" cy="754412"/>
          </a:xfrm>
          <a:prstGeom prst="ellipse">
            <a:avLst/>
          </a:prstGeom>
          <a:solidFill>
            <a:srgbClr val="39B80A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22;p11">
            <a:extLst>
              <a:ext uri="{FF2B5EF4-FFF2-40B4-BE49-F238E27FC236}">
                <a16:creationId xmlns:a16="http://schemas.microsoft.com/office/drawing/2014/main" id="{E5F8DB35-B24B-8F31-8D24-7C3467C30DDE}"/>
              </a:ext>
            </a:extLst>
          </p:cNvPr>
          <p:cNvSpPr/>
          <p:nvPr/>
        </p:nvSpPr>
        <p:spPr>
          <a:xfrm>
            <a:off x="4890510" y="2884656"/>
            <a:ext cx="754412" cy="754412"/>
          </a:xfrm>
          <a:prstGeom prst="ellipse">
            <a:avLst/>
          </a:prstGeom>
          <a:solidFill>
            <a:srgbClr val="0C004E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22;p11">
            <a:extLst>
              <a:ext uri="{FF2B5EF4-FFF2-40B4-BE49-F238E27FC236}">
                <a16:creationId xmlns:a16="http://schemas.microsoft.com/office/drawing/2014/main" id="{6416378E-922F-E33B-4C82-BBEEA8DEC926}"/>
              </a:ext>
            </a:extLst>
          </p:cNvPr>
          <p:cNvSpPr/>
          <p:nvPr/>
        </p:nvSpPr>
        <p:spPr>
          <a:xfrm>
            <a:off x="716285" y="2898936"/>
            <a:ext cx="754412" cy="754412"/>
          </a:xfrm>
          <a:prstGeom prst="ellipse">
            <a:avLst/>
          </a:prstGeom>
          <a:solidFill>
            <a:srgbClr val="39B80A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22;p11">
            <a:extLst>
              <a:ext uri="{FF2B5EF4-FFF2-40B4-BE49-F238E27FC236}">
                <a16:creationId xmlns:a16="http://schemas.microsoft.com/office/drawing/2014/main" id="{D1A66C0B-D86A-665C-D2FE-731904E83073}"/>
              </a:ext>
            </a:extLst>
          </p:cNvPr>
          <p:cNvSpPr/>
          <p:nvPr/>
        </p:nvSpPr>
        <p:spPr>
          <a:xfrm>
            <a:off x="4899354" y="2053111"/>
            <a:ext cx="754412" cy="754412"/>
          </a:xfrm>
          <a:prstGeom prst="ellipse">
            <a:avLst/>
          </a:prstGeom>
          <a:solidFill>
            <a:srgbClr val="F39600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22;p11">
            <a:extLst>
              <a:ext uri="{FF2B5EF4-FFF2-40B4-BE49-F238E27FC236}">
                <a16:creationId xmlns:a16="http://schemas.microsoft.com/office/drawing/2014/main" id="{ABD46365-6101-3E4C-9A3F-9786621A9DDF}"/>
              </a:ext>
            </a:extLst>
          </p:cNvPr>
          <p:cNvSpPr/>
          <p:nvPr/>
        </p:nvSpPr>
        <p:spPr>
          <a:xfrm>
            <a:off x="716285" y="3762127"/>
            <a:ext cx="754412" cy="754412"/>
          </a:xfrm>
          <a:prstGeom prst="ellipse">
            <a:avLst/>
          </a:prstGeom>
          <a:solidFill>
            <a:srgbClr val="F39600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22;p11">
            <a:extLst>
              <a:ext uri="{FF2B5EF4-FFF2-40B4-BE49-F238E27FC236}">
                <a16:creationId xmlns:a16="http://schemas.microsoft.com/office/drawing/2014/main" id="{5BAD17AD-DF50-DC96-43AC-262EA6FDA67E}"/>
              </a:ext>
            </a:extLst>
          </p:cNvPr>
          <p:cNvSpPr/>
          <p:nvPr/>
        </p:nvSpPr>
        <p:spPr>
          <a:xfrm>
            <a:off x="716285" y="2053111"/>
            <a:ext cx="754412" cy="754412"/>
          </a:xfrm>
          <a:prstGeom prst="ellipse">
            <a:avLst/>
          </a:prstGeom>
          <a:solidFill>
            <a:srgbClr val="0C004E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7BE6D2C-8428-7608-4EB3-613F3291A5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22</a:t>
            </a:fld>
            <a:endParaRPr lang="es-ES"/>
          </a:p>
        </p:txBody>
      </p:sp>
      <p:sp>
        <p:nvSpPr>
          <p:cNvPr id="6" name="Google Shape;261;p13">
            <a:extLst>
              <a:ext uri="{FF2B5EF4-FFF2-40B4-BE49-F238E27FC236}">
                <a16:creationId xmlns:a16="http://schemas.microsoft.com/office/drawing/2014/main" id="{6B6D7802-2CE3-954B-CB63-1A5A7732CBD7}"/>
              </a:ext>
            </a:extLst>
          </p:cNvPr>
          <p:cNvSpPr txBox="1"/>
          <p:nvPr/>
        </p:nvSpPr>
        <p:spPr>
          <a:xfrm>
            <a:off x="892171" y="1204501"/>
            <a:ext cx="772971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of the printing and typesetting industry. Lorem Ipsum has been the industry’s standard Dummy text ever since the 1500s, when an unknown printer took a galley of type and</a:t>
            </a:r>
            <a:endParaRPr sz="12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262;p13">
            <a:extLst>
              <a:ext uri="{FF2B5EF4-FFF2-40B4-BE49-F238E27FC236}">
                <a16:creationId xmlns:a16="http://schemas.microsoft.com/office/drawing/2014/main" id="{35D5332B-9E85-C578-A5BC-DF958919D945}"/>
              </a:ext>
            </a:extLst>
          </p:cNvPr>
          <p:cNvSpPr/>
          <p:nvPr/>
        </p:nvSpPr>
        <p:spPr>
          <a:xfrm>
            <a:off x="5072161" y="3075317"/>
            <a:ext cx="408798" cy="373090"/>
          </a:xfrm>
          <a:custGeom>
            <a:avLst/>
            <a:gdLst/>
            <a:ahLst/>
            <a:cxnLst/>
            <a:rect l="l" t="t" r="r" b="b"/>
            <a:pathLst>
              <a:path w="332" h="303" extrusionOk="0">
                <a:moveTo>
                  <a:pt x="166" y="161"/>
                </a:moveTo>
                <a:lnTo>
                  <a:pt x="166" y="161"/>
                </a:lnTo>
                <a:lnTo>
                  <a:pt x="169" y="161"/>
                </a:lnTo>
                <a:lnTo>
                  <a:pt x="332" y="80"/>
                </a:lnTo>
                <a:lnTo>
                  <a:pt x="169" y="0"/>
                </a:lnTo>
                <a:lnTo>
                  <a:pt x="169" y="0"/>
                </a:lnTo>
                <a:lnTo>
                  <a:pt x="166" y="0"/>
                </a:lnTo>
                <a:lnTo>
                  <a:pt x="0" y="80"/>
                </a:lnTo>
                <a:lnTo>
                  <a:pt x="166" y="161"/>
                </a:lnTo>
                <a:lnTo>
                  <a:pt x="166" y="161"/>
                </a:lnTo>
                <a:close/>
                <a:moveTo>
                  <a:pt x="166" y="16"/>
                </a:moveTo>
                <a:lnTo>
                  <a:pt x="302" y="80"/>
                </a:lnTo>
                <a:lnTo>
                  <a:pt x="166" y="145"/>
                </a:lnTo>
                <a:lnTo>
                  <a:pt x="32" y="80"/>
                </a:lnTo>
                <a:lnTo>
                  <a:pt x="166" y="16"/>
                </a:lnTo>
                <a:close/>
                <a:moveTo>
                  <a:pt x="254" y="128"/>
                </a:moveTo>
                <a:lnTo>
                  <a:pt x="302" y="153"/>
                </a:lnTo>
                <a:lnTo>
                  <a:pt x="166" y="217"/>
                </a:lnTo>
                <a:lnTo>
                  <a:pt x="32" y="153"/>
                </a:lnTo>
                <a:lnTo>
                  <a:pt x="81" y="128"/>
                </a:lnTo>
                <a:lnTo>
                  <a:pt x="65" y="120"/>
                </a:lnTo>
                <a:lnTo>
                  <a:pt x="0" y="153"/>
                </a:lnTo>
                <a:lnTo>
                  <a:pt x="166" y="230"/>
                </a:lnTo>
                <a:lnTo>
                  <a:pt x="166" y="230"/>
                </a:lnTo>
                <a:lnTo>
                  <a:pt x="166" y="233"/>
                </a:lnTo>
                <a:lnTo>
                  <a:pt x="169" y="230"/>
                </a:lnTo>
                <a:lnTo>
                  <a:pt x="332" y="153"/>
                </a:lnTo>
                <a:lnTo>
                  <a:pt x="270" y="120"/>
                </a:lnTo>
                <a:lnTo>
                  <a:pt x="254" y="128"/>
                </a:lnTo>
                <a:close/>
                <a:moveTo>
                  <a:pt x="254" y="198"/>
                </a:moveTo>
                <a:lnTo>
                  <a:pt x="302" y="222"/>
                </a:lnTo>
                <a:lnTo>
                  <a:pt x="166" y="287"/>
                </a:lnTo>
                <a:lnTo>
                  <a:pt x="32" y="222"/>
                </a:lnTo>
                <a:lnTo>
                  <a:pt x="78" y="198"/>
                </a:lnTo>
                <a:lnTo>
                  <a:pt x="65" y="193"/>
                </a:lnTo>
                <a:lnTo>
                  <a:pt x="0" y="222"/>
                </a:lnTo>
                <a:lnTo>
                  <a:pt x="166" y="303"/>
                </a:lnTo>
                <a:lnTo>
                  <a:pt x="166" y="303"/>
                </a:lnTo>
                <a:lnTo>
                  <a:pt x="166" y="303"/>
                </a:lnTo>
                <a:lnTo>
                  <a:pt x="332" y="222"/>
                </a:lnTo>
                <a:lnTo>
                  <a:pt x="270" y="193"/>
                </a:lnTo>
                <a:lnTo>
                  <a:pt x="254" y="1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63;p13">
            <a:extLst>
              <a:ext uri="{FF2B5EF4-FFF2-40B4-BE49-F238E27FC236}">
                <a16:creationId xmlns:a16="http://schemas.microsoft.com/office/drawing/2014/main" id="{0ADA44EA-43E2-7A4F-5263-BFFFEA0198F4}"/>
              </a:ext>
            </a:extLst>
          </p:cNvPr>
          <p:cNvSpPr/>
          <p:nvPr/>
        </p:nvSpPr>
        <p:spPr>
          <a:xfrm>
            <a:off x="5090631" y="2243772"/>
            <a:ext cx="371858" cy="373090"/>
          </a:xfrm>
          <a:custGeom>
            <a:avLst/>
            <a:gdLst/>
            <a:ahLst/>
            <a:cxnLst/>
            <a:rect l="l" t="t" r="r" b="b"/>
            <a:pathLst>
              <a:path w="113" h="113" extrusionOk="0">
                <a:moveTo>
                  <a:pt x="111" y="40"/>
                </a:moveTo>
                <a:cubicBezTo>
                  <a:pt x="110" y="38"/>
                  <a:pt x="108" y="38"/>
                  <a:pt x="106" y="40"/>
                </a:cubicBezTo>
                <a:cubicBezTo>
                  <a:pt x="73" y="73"/>
                  <a:pt x="73" y="73"/>
                  <a:pt x="73" y="73"/>
                </a:cubicBezTo>
                <a:cubicBezTo>
                  <a:pt x="27" y="93"/>
                  <a:pt x="27" y="93"/>
                  <a:pt x="27" y="93"/>
                </a:cubicBezTo>
                <a:cubicBezTo>
                  <a:pt x="20" y="86"/>
                  <a:pt x="20" y="86"/>
                  <a:pt x="20" y="86"/>
                </a:cubicBezTo>
                <a:cubicBezTo>
                  <a:pt x="40" y="40"/>
                  <a:pt x="40" y="40"/>
                  <a:pt x="40" y="40"/>
                </a:cubicBezTo>
                <a:cubicBezTo>
                  <a:pt x="73" y="7"/>
                  <a:pt x="73" y="7"/>
                  <a:pt x="73" y="7"/>
                </a:cubicBezTo>
                <a:cubicBezTo>
                  <a:pt x="75" y="5"/>
                  <a:pt x="75" y="3"/>
                  <a:pt x="73" y="2"/>
                </a:cubicBezTo>
                <a:cubicBezTo>
                  <a:pt x="72" y="0"/>
                  <a:pt x="69" y="0"/>
                  <a:pt x="68" y="2"/>
                </a:cubicBezTo>
                <a:cubicBezTo>
                  <a:pt x="34" y="35"/>
                  <a:pt x="34" y="35"/>
                  <a:pt x="34" y="35"/>
                </a:cubicBezTo>
                <a:cubicBezTo>
                  <a:pt x="0" y="113"/>
                  <a:pt x="0" y="113"/>
                  <a:pt x="0" y="113"/>
                </a:cubicBezTo>
                <a:cubicBezTo>
                  <a:pt x="78" y="79"/>
                  <a:pt x="78" y="79"/>
                  <a:pt x="78" y="79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1"/>
                  <a:pt x="111" y="40"/>
                </a:cubicBezTo>
                <a:close/>
                <a:moveTo>
                  <a:pt x="64" y="66"/>
                </a:moveTo>
                <a:cubicBezTo>
                  <a:pt x="64" y="67"/>
                  <a:pt x="65" y="67"/>
                  <a:pt x="66" y="67"/>
                </a:cubicBezTo>
                <a:cubicBezTo>
                  <a:pt x="67" y="67"/>
                  <a:pt x="68" y="67"/>
                  <a:pt x="69" y="66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3"/>
                  <a:pt x="102" y="30"/>
                  <a:pt x="101" y="29"/>
                </a:cubicBezTo>
                <a:cubicBezTo>
                  <a:pt x="99" y="28"/>
                  <a:pt x="97" y="28"/>
                  <a:pt x="95" y="29"/>
                </a:cubicBezTo>
                <a:cubicBezTo>
                  <a:pt x="64" y="61"/>
                  <a:pt x="64" y="61"/>
                  <a:pt x="64" y="61"/>
                </a:cubicBezTo>
                <a:cubicBezTo>
                  <a:pt x="62" y="62"/>
                  <a:pt x="62" y="64"/>
                  <a:pt x="64" y="66"/>
                </a:cubicBezTo>
                <a:close/>
                <a:moveTo>
                  <a:pt x="55" y="58"/>
                </a:moveTo>
                <a:cubicBezTo>
                  <a:pt x="56" y="58"/>
                  <a:pt x="57" y="59"/>
                  <a:pt x="58" y="59"/>
                </a:cubicBezTo>
                <a:cubicBezTo>
                  <a:pt x="59" y="59"/>
                  <a:pt x="60" y="58"/>
                  <a:pt x="61" y="58"/>
                </a:cubicBezTo>
                <a:cubicBezTo>
                  <a:pt x="92" y="26"/>
                  <a:pt x="92" y="26"/>
                  <a:pt x="92" y="26"/>
                </a:cubicBezTo>
                <a:cubicBezTo>
                  <a:pt x="94" y="25"/>
                  <a:pt x="94" y="22"/>
                  <a:pt x="92" y="21"/>
                </a:cubicBezTo>
                <a:cubicBezTo>
                  <a:pt x="91" y="19"/>
                  <a:pt x="88" y="19"/>
                  <a:pt x="87" y="21"/>
                </a:cubicBezTo>
                <a:cubicBezTo>
                  <a:pt x="55" y="52"/>
                  <a:pt x="55" y="52"/>
                  <a:pt x="55" y="52"/>
                </a:cubicBezTo>
                <a:cubicBezTo>
                  <a:pt x="54" y="54"/>
                  <a:pt x="54" y="56"/>
                  <a:pt x="55" y="58"/>
                </a:cubicBezTo>
                <a:close/>
                <a:moveTo>
                  <a:pt x="47" y="49"/>
                </a:moveTo>
                <a:cubicBezTo>
                  <a:pt x="48" y="50"/>
                  <a:pt x="49" y="51"/>
                  <a:pt x="50" y="51"/>
                </a:cubicBezTo>
                <a:cubicBezTo>
                  <a:pt x="51" y="51"/>
                  <a:pt x="52" y="50"/>
                  <a:pt x="52" y="49"/>
                </a:cubicBezTo>
                <a:cubicBezTo>
                  <a:pt x="84" y="18"/>
                  <a:pt x="84" y="18"/>
                  <a:pt x="84" y="18"/>
                </a:cubicBezTo>
                <a:cubicBezTo>
                  <a:pt x="86" y="16"/>
                  <a:pt x="86" y="14"/>
                  <a:pt x="84" y="13"/>
                </a:cubicBezTo>
                <a:cubicBezTo>
                  <a:pt x="83" y="11"/>
                  <a:pt x="80" y="11"/>
                  <a:pt x="79" y="13"/>
                </a:cubicBezTo>
                <a:cubicBezTo>
                  <a:pt x="47" y="44"/>
                  <a:pt x="47" y="44"/>
                  <a:pt x="47" y="44"/>
                </a:cubicBezTo>
                <a:cubicBezTo>
                  <a:pt x="46" y="46"/>
                  <a:pt x="46" y="48"/>
                  <a:pt x="47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64;p13">
            <a:extLst>
              <a:ext uri="{FF2B5EF4-FFF2-40B4-BE49-F238E27FC236}">
                <a16:creationId xmlns:a16="http://schemas.microsoft.com/office/drawing/2014/main" id="{5426F457-F096-2089-6233-D380FB6FF766}"/>
              </a:ext>
            </a:extLst>
          </p:cNvPr>
          <p:cNvSpPr/>
          <p:nvPr/>
        </p:nvSpPr>
        <p:spPr>
          <a:xfrm>
            <a:off x="5126339" y="3910118"/>
            <a:ext cx="300442" cy="396485"/>
          </a:xfrm>
          <a:custGeom>
            <a:avLst/>
            <a:gdLst/>
            <a:ahLst/>
            <a:cxnLst/>
            <a:rect l="l" t="t" r="r" b="b"/>
            <a:pathLst>
              <a:path w="91" h="120" extrusionOk="0">
                <a:moveTo>
                  <a:pt x="71" y="95"/>
                </a:moveTo>
                <a:cubicBezTo>
                  <a:pt x="21" y="95"/>
                  <a:pt x="21" y="95"/>
                  <a:pt x="21" y="95"/>
                </a:cubicBezTo>
                <a:cubicBezTo>
                  <a:pt x="20" y="95"/>
                  <a:pt x="18" y="96"/>
                  <a:pt x="18" y="98"/>
                </a:cubicBezTo>
                <a:cubicBezTo>
                  <a:pt x="18" y="99"/>
                  <a:pt x="20" y="101"/>
                  <a:pt x="2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2" y="101"/>
                  <a:pt x="73" y="99"/>
                  <a:pt x="73" y="98"/>
                </a:cubicBezTo>
                <a:cubicBezTo>
                  <a:pt x="73" y="96"/>
                  <a:pt x="72" y="95"/>
                  <a:pt x="71" y="95"/>
                </a:cubicBezTo>
                <a:close/>
                <a:moveTo>
                  <a:pt x="20" y="58"/>
                </a:move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1" y="44"/>
                  <a:pt x="51" y="44"/>
                </a:cubicBezTo>
                <a:cubicBezTo>
                  <a:pt x="51" y="43"/>
                  <a:pt x="50" y="43"/>
                  <a:pt x="49" y="42"/>
                </a:cubicBezTo>
                <a:cubicBezTo>
                  <a:pt x="44" y="40"/>
                  <a:pt x="44" y="40"/>
                  <a:pt x="44" y="40"/>
                </a:cubicBezTo>
                <a:cubicBezTo>
                  <a:pt x="41" y="38"/>
                  <a:pt x="41" y="38"/>
                  <a:pt x="41" y="38"/>
                </a:cubicBezTo>
                <a:cubicBezTo>
                  <a:pt x="37" y="42"/>
                  <a:pt x="37" y="42"/>
                  <a:pt x="37" y="42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7" y="57"/>
                  <a:pt x="37" y="57"/>
                  <a:pt x="37" y="57"/>
                </a:cubicBezTo>
                <a:cubicBezTo>
                  <a:pt x="37" y="57"/>
                  <a:pt x="37" y="57"/>
                  <a:pt x="37" y="57"/>
                </a:cubicBezTo>
                <a:cubicBezTo>
                  <a:pt x="37" y="57"/>
                  <a:pt x="37" y="57"/>
                  <a:pt x="37" y="57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7" y="42"/>
                  <a:pt x="37" y="42"/>
                  <a:pt x="37" y="42"/>
                </a:cubicBezTo>
                <a:cubicBezTo>
                  <a:pt x="33" y="38"/>
                  <a:pt x="33" y="38"/>
                  <a:pt x="33" y="38"/>
                </a:cubicBezTo>
                <a:cubicBezTo>
                  <a:pt x="30" y="40"/>
                  <a:pt x="30" y="40"/>
                  <a:pt x="30" y="40"/>
                </a:cubicBezTo>
                <a:cubicBezTo>
                  <a:pt x="25" y="42"/>
                  <a:pt x="25" y="42"/>
                  <a:pt x="25" y="42"/>
                </a:cubicBezTo>
                <a:cubicBezTo>
                  <a:pt x="24" y="43"/>
                  <a:pt x="23" y="43"/>
                  <a:pt x="23" y="44"/>
                </a:cubicBezTo>
                <a:cubicBezTo>
                  <a:pt x="23" y="44"/>
                  <a:pt x="17" y="58"/>
                  <a:pt x="20" y="58"/>
                </a:cubicBezTo>
                <a:close/>
                <a:moveTo>
                  <a:pt x="90" y="30"/>
                </a:moveTo>
                <a:cubicBezTo>
                  <a:pt x="61" y="1"/>
                  <a:pt x="61" y="1"/>
                  <a:pt x="61" y="1"/>
                </a:cubicBezTo>
                <a:cubicBezTo>
                  <a:pt x="60" y="0"/>
                  <a:pt x="59" y="0"/>
                  <a:pt x="5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1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5"/>
                  <a:pt x="6" y="120"/>
                  <a:pt x="12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6" y="120"/>
                  <a:pt x="91" y="115"/>
                  <a:pt x="91" y="108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2"/>
                  <a:pt x="91" y="31"/>
                  <a:pt x="90" y="30"/>
                </a:cubicBezTo>
                <a:close/>
                <a:moveTo>
                  <a:pt x="62" y="13"/>
                </a:moveTo>
                <a:cubicBezTo>
                  <a:pt x="79" y="29"/>
                  <a:pt x="79" y="29"/>
                  <a:pt x="79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3" y="29"/>
                  <a:pt x="62" y="28"/>
                  <a:pt x="62" y="27"/>
                </a:cubicBezTo>
                <a:lnTo>
                  <a:pt x="62" y="13"/>
                </a:lnTo>
                <a:close/>
                <a:moveTo>
                  <a:pt x="83" y="108"/>
                </a:moveTo>
                <a:cubicBezTo>
                  <a:pt x="83" y="110"/>
                  <a:pt x="82" y="111"/>
                  <a:pt x="80" y="11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0" y="111"/>
                  <a:pt x="9" y="110"/>
                  <a:pt x="9" y="108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0"/>
                  <a:pt x="10" y="8"/>
                  <a:pt x="12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59" y="37"/>
                  <a:pt x="65" y="37"/>
                </a:cubicBezTo>
                <a:cubicBezTo>
                  <a:pt x="83" y="37"/>
                  <a:pt x="83" y="37"/>
                  <a:pt x="83" y="37"/>
                </a:cubicBezTo>
                <a:lnTo>
                  <a:pt x="83" y="108"/>
                </a:lnTo>
                <a:close/>
                <a:moveTo>
                  <a:pt x="18" y="69"/>
                </a:moveTo>
                <a:cubicBezTo>
                  <a:pt x="18" y="71"/>
                  <a:pt x="20" y="72"/>
                  <a:pt x="2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2" y="72"/>
                  <a:pt x="73" y="71"/>
                  <a:pt x="73" y="69"/>
                </a:cubicBezTo>
                <a:cubicBezTo>
                  <a:pt x="73" y="68"/>
                  <a:pt x="72" y="66"/>
                  <a:pt x="71" y="66"/>
                </a:cubicBezTo>
                <a:cubicBezTo>
                  <a:pt x="21" y="66"/>
                  <a:pt x="21" y="66"/>
                  <a:pt x="21" y="66"/>
                </a:cubicBezTo>
                <a:cubicBezTo>
                  <a:pt x="20" y="66"/>
                  <a:pt x="18" y="68"/>
                  <a:pt x="18" y="69"/>
                </a:cubicBezTo>
                <a:close/>
                <a:moveTo>
                  <a:pt x="71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0" y="81"/>
                  <a:pt x="18" y="82"/>
                  <a:pt x="18" y="83"/>
                </a:cubicBezTo>
                <a:cubicBezTo>
                  <a:pt x="18" y="85"/>
                  <a:pt x="20" y="86"/>
                  <a:pt x="21" y="86"/>
                </a:cubicBezTo>
                <a:cubicBezTo>
                  <a:pt x="71" y="86"/>
                  <a:pt x="71" y="86"/>
                  <a:pt x="71" y="86"/>
                </a:cubicBezTo>
                <a:cubicBezTo>
                  <a:pt x="72" y="86"/>
                  <a:pt x="73" y="85"/>
                  <a:pt x="73" y="83"/>
                </a:cubicBezTo>
                <a:cubicBezTo>
                  <a:pt x="73" y="82"/>
                  <a:pt x="72" y="81"/>
                  <a:pt x="71" y="81"/>
                </a:cubicBezTo>
                <a:close/>
                <a:moveTo>
                  <a:pt x="37" y="38"/>
                </a:moveTo>
                <a:cubicBezTo>
                  <a:pt x="42" y="38"/>
                  <a:pt x="46" y="33"/>
                  <a:pt x="47" y="24"/>
                </a:cubicBezTo>
                <a:cubicBezTo>
                  <a:pt x="47" y="18"/>
                  <a:pt x="44" y="15"/>
                  <a:pt x="37" y="15"/>
                </a:cubicBezTo>
                <a:cubicBezTo>
                  <a:pt x="30" y="15"/>
                  <a:pt x="27" y="18"/>
                  <a:pt x="27" y="24"/>
                </a:cubicBezTo>
                <a:cubicBezTo>
                  <a:pt x="28" y="33"/>
                  <a:pt x="32" y="38"/>
                  <a:pt x="37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5;p13">
            <a:extLst>
              <a:ext uri="{FF2B5EF4-FFF2-40B4-BE49-F238E27FC236}">
                <a16:creationId xmlns:a16="http://schemas.microsoft.com/office/drawing/2014/main" id="{00CA76D7-698D-9249-8AC5-87AF2A19A796}"/>
              </a:ext>
            </a:extLst>
          </p:cNvPr>
          <p:cNvSpPr txBox="1"/>
          <p:nvPr/>
        </p:nvSpPr>
        <p:spPr>
          <a:xfrm>
            <a:off x="5780314" y="2083394"/>
            <a:ext cx="2736363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of the printing and typesetting industry. Lorem Ipsum has</a:t>
            </a:r>
            <a:endParaRPr dirty="0">
              <a:latin typeface="Lato" panose="020F0502020204030203" pitchFamily="34" charset="77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been the industry’s standard</a:t>
            </a:r>
            <a:endParaRPr sz="9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266;p13">
            <a:extLst>
              <a:ext uri="{FF2B5EF4-FFF2-40B4-BE49-F238E27FC236}">
                <a16:creationId xmlns:a16="http://schemas.microsoft.com/office/drawing/2014/main" id="{FE9FB14C-12F2-82ED-0531-C55C3556234A}"/>
              </a:ext>
            </a:extLst>
          </p:cNvPr>
          <p:cNvSpPr txBox="1"/>
          <p:nvPr/>
        </p:nvSpPr>
        <p:spPr>
          <a:xfrm>
            <a:off x="5780313" y="2922760"/>
            <a:ext cx="2736363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of the printing and typesetting industry. Lorem Ipsum has</a:t>
            </a:r>
            <a:endParaRPr dirty="0">
              <a:latin typeface="Lato" panose="020F0502020204030203" pitchFamily="34" charset="77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been the industry’s standard</a:t>
            </a:r>
            <a:endParaRPr sz="9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267;p13">
            <a:extLst>
              <a:ext uri="{FF2B5EF4-FFF2-40B4-BE49-F238E27FC236}">
                <a16:creationId xmlns:a16="http://schemas.microsoft.com/office/drawing/2014/main" id="{55146DA9-93DF-3796-B940-A62347263B92}"/>
              </a:ext>
            </a:extLst>
          </p:cNvPr>
          <p:cNvSpPr txBox="1"/>
          <p:nvPr/>
        </p:nvSpPr>
        <p:spPr>
          <a:xfrm>
            <a:off x="5780314" y="3762127"/>
            <a:ext cx="2736363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of the printing and typesetting industry. Lorem Ipsum has</a:t>
            </a:r>
            <a:endParaRPr dirty="0">
              <a:latin typeface="Lato" panose="020F0502020204030203" pitchFamily="34" charset="77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been the industry’s standard</a:t>
            </a:r>
            <a:endParaRPr sz="9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268;p13">
            <a:extLst>
              <a:ext uri="{FF2B5EF4-FFF2-40B4-BE49-F238E27FC236}">
                <a16:creationId xmlns:a16="http://schemas.microsoft.com/office/drawing/2014/main" id="{D1607BB5-E9FA-7E2A-37BB-C3517EA7CDD0}"/>
              </a:ext>
            </a:extLst>
          </p:cNvPr>
          <p:cNvSpPr/>
          <p:nvPr/>
        </p:nvSpPr>
        <p:spPr>
          <a:xfrm>
            <a:off x="902637" y="3070392"/>
            <a:ext cx="381709" cy="382941"/>
          </a:xfrm>
          <a:custGeom>
            <a:avLst/>
            <a:gdLst/>
            <a:ahLst/>
            <a:cxnLst/>
            <a:rect l="l" t="t" r="r" b="b"/>
            <a:pathLst>
              <a:path w="116" h="116" extrusionOk="0">
                <a:moveTo>
                  <a:pt x="114" y="0"/>
                </a:moveTo>
                <a:cubicBezTo>
                  <a:pt x="114" y="0"/>
                  <a:pt x="113" y="0"/>
                  <a:pt x="112" y="0"/>
                </a:cubicBezTo>
                <a:cubicBezTo>
                  <a:pt x="112" y="0"/>
                  <a:pt x="111" y="0"/>
                  <a:pt x="110" y="0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4"/>
                  <a:pt x="0" y="75"/>
                  <a:pt x="0" y="76"/>
                </a:cubicBezTo>
                <a:cubicBezTo>
                  <a:pt x="0" y="78"/>
                  <a:pt x="1" y="79"/>
                  <a:pt x="3" y="79"/>
                </a:cubicBezTo>
                <a:cubicBezTo>
                  <a:pt x="31" y="90"/>
                  <a:pt x="31" y="90"/>
                  <a:pt x="31" y="90"/>
                </a:cubicBezTo>
                <a:cubicBezTo>
                  <a:pt x="44" y="114"/>
                  <a:pt x="44" y="114"/>
                  <a:pt x="44" y="114"/>
                </a:cubicBezTo>
                <a:cubicBezTo>
                  <a:pt x="45" y="115"/>
                  <a:pt x="46" y="116"/>
                  <a:pt x="47" y="116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49" y="116"/>
                  <a:pt x="50" y="115"/>
                  <a:pt x="50" y="114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3" y="116"/>
                  <a:pt x="94" y="116"/>
                  <a:pt x="94" y="116"/>
                </a:cubicBezTo>
                <a:cubicBezTo>
                  <a:pt x="95" y="116"/>
                  <a:pt x="96" y="115"/>
                  <a:pt x="96" y="115"/>
                </a:cubicBezTo>
                <a:cubicBezTo>
                  <a:pt x="97" y="115"/>
                  <a:pt x="98" y="114"/>
                  <a:pt x="98" y="113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3"/>
                  <a:pt x="116" y="1"/>
                  <a:pt x="114" y="0"/>
                </a:cubicBezTo>
                <a:close/>
                <a:moveTo>
                  <a:pt x="12" y="75"/>
                </a:moveTo>
                <a:cubicBezTo>
                  <a:pt x="95" y="19"/>
                  <a:pt x="95" y="19"/>
                  <a:pt x="95" y="19"/>
                </a:cubicBezTo>
                <a:cubicBezTo>
                  <a:pt x="35" y="84"/>
                  <a:pt x="35" y="84"/>
                  <a:pt x="35" y="84"/>
                </a:cubicBezTo>
                <a:cubicBezTo>
                  <a:pt x="34" y="84"/>
                  <a:pt x="34" y="84"/>
                  <a:pt x="34" y="84"/>
                </a:cubicBezTo>
                <a:lnTo>
                  <a:pt x="12" y="75"/>
                </a:ln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47" y="105"/>
                  <a:pt x="47" y="105"/>
                  <a:pt x="47" y="105"/>
                </a:cubicBezTo>
                <a:lnTo>
                  <a:pt x="37" y="87"/>
                </a:lnTo>
                <a:close/>
                <a:moveTo>
                  <a:pt x="92" y="107"/>
                </a:moveTo>
                <a:cubicBezTo>
                  <a:pt x="61" y="95"/>
                  <a:pt x="61" y="95"/>
                  <a:pt x="61" y="95"/>
                </a:cubicBezTo>
                <a:cubicBezTo>
                  <a:pt x="60" y="94"/>
                  <a:pt x="59" y="94"/>
                  <a:pt x="58" y="94"/>
                </a:cubicBezTo>
                <a:cubicBezTo>
                  <a:pt x="106" y="20"/>
                  <a:pt x="106" y="20"/>
                  <a:pt x="106" y="20"/>
                </a:cubicBezTo>
                <a:lnTo>
                  <a:pt x="92" y="107"/>
                </a:lnTo>
                <a:close/>
                <a:moveTo>
                  <a:pt x="92" y="107"/>
                </a:moveTo>
                <a:cubicBezTo>
                  <a:pt x="92" y="107"/>
                  <a:pt x="92" y="107"/>
                  <a:pt x="92" y="10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9;p13">
            <a:extLst>
              <a:ext uri="{FF2B5EF4-FFF2-40B4-BE49-F238E27FC236}">
                <a16:creationId xmlns:a16="http://schemas.microsoft.com/office/drawing/2014/main" id="{A3D435F3-AE34-65EE-88EF-6219635E61A1}"/>
              </a:ext>
            </a:extLst>
          </p:cNvPr>
          <p:cNvSpPr/>
          <p:nvPr/>
        </p:nvSpPr>
        <p:spPr>
          <a:xfrm>
            <a:off x="892171" y="2227150"/>
            <a:ext cx="402641" cy="406335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61" y="44"/>
                </a:moveTo>
                <a:cubicBezTo>
                  <a:pt x="60" y="43"/>
                  <a:pt x="58" y="43"/>
                  <a:pt x="57" y="44"/>
                </a:cubicBezTo>
                <a:cubicBezTo>
                  <a:pt x="24" y="77"/>
                  <a:pt x="24" y="77"/>
                  <a:pt x="24" y="77"/>
                </a:cubicBezTo>
                <a:cubicBezTo>
                  <a:pt x="23" y="78"/>
                  <a:pt x="23" y="80"/>
                  <a:pt x="24" y="81"/>
                </a:cubicBezTo>
                <a:cubicBezTo>
                  <a:pt x="24" y="82"/>
                  <a:pt x="25" y="82"/>
                  <a:pt x="26" y="82"/>
                </a:cubicBezTo>
                <a:cubicBezTo>
                  <a:pt x="27" y="82"/>
                  <a:pt x="27" y="82"/>
                  <a:pt x="28" y="81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7"/>
                  <a:pt x="62" y="45"/>
                  <a:pt x="61" y="44"/>
                </a:cubicBezTo>
                <a:close/>
                <a:moveTo>
                  <a:pt x="63" y="73"/>
                </a:moveTo>
                <a:cubicBezTo>
                  <a:pt x="41" y="95"/>
                  <a:pt x="41" y="95"/>
                  <a:pt x="41" y="95"/>
                </a:cubicBezTo>
                <a:cubicBezTo>
                  <a:pt x="40" y="96"/>
                  <a:pt x="40" y="98"/>
                  <a:pt x="41" y="99"/>
                </a:cubicBezTo>
                <a:cubicBezTo>
                  <a:pt x="42" y="99"/>
                  <a:pt x="43" y="100"/>
                  <a:pt x="43" y="100"/>
                </a:cubicBezTo>
                <a:cubicBezTo>
                  <a:pt x="44" y="100"/>
                  <a:pt x="45" y="99"/>
                  <a:pt x="45" y="99"/>
                </a:cubicBezTo>
                <a:cubicBezTo>
                  <a:pt x="67" y="77"/>
                  <a:pt x="67" y="77"/>
                  <a:pt x="67" y="77"/>
                </a:cubicBezTo>
                <a:cubicBezTo>
                  <a:pt x="68" y="76"/>
                  <a:pt x="68" y="74"/>
                  <a:pt x="67" y="73"/>
                </a:cubicBezTo>
                <a:cubicBezTo>
                  <a:pt x="66" y="72"/>
                  <a:pt x="64" y="72"/>
                  <a:pt x="63" y="73"/>
                </a:cubicBezTo>
                <a:close/>
                <a:moveTo>
                  <a:pt x="121" y="1"/>
                </a:moveTo>
                <a:cubicBezTo>
                  <a:pt x="120" y="0"/>
                  <a:pt x="118" y="0"/>
                  <a:pt x="117" y="1"/>
                </a:cubicBezTo>
                <a:cubicBezTo>
                  <a:pt x="97" y="22"/>
                  <a:pt x="97" y="22"/>
                  <a:pt x="97" y="22"/>
                </a:cubicBezTo>
                <a:cubicBezTo>
                  <a:pt x="88" y="13"/>
                  <a:pt x="88" y="13"/>
                  <a:pt x="88" y="13"/>
                </a:cubicBezTo>
                <a:cubicBezTo>
                  <a:pt x="87" y="12"/>
                  <a:pt x="85" y="12"/>
                  <a:pt x="84" y="13"/>
                </a:cubicBezTo>
                <a:cubicBezTo>
                  <a:pt x="82" y="16"/>
                  <a:pt x="78" y="17"/>
                  <a:pt x="75" y="17"/>
                </a:cubicBezTo>
                <a:cubicBezTo>
                  <a:pt x="71" y="17"/>
                  <a:pt x="68" y="16"/>
                  <a:pt x="65" y="13"/>
                </a:cubicBezTo>
                <a:cubicBezTo>
                  <a:pt x="65" y="13"/>
                  <a:pt x="64" y="12"/>
                  <a:pt x="63" y="12"/>
                </a:cubicBezTo>
                <a:cubicBezTo>
                  <a:pt x="63" y="12"/>
                  <a:pt x="62" y="13"/>
                  <a:pt x="61" y="13"/>
                </a:cubicBezTo>
                <a:cubicBezTo>
                  <a:pt x="1" y="74"/>
                  <a:pt x="1" y="74"/>
                  <a:pt x="1" y="74"/>
                </a:cubicBezTo>
                <a:cubicBezTo>
                  <a:pt x="0" y="75"/>
                  <a:pt x="0" y="75"/>
                  <a:pt x="0" y="76"/>
                </a:cubicBezTo>
                <a:cubicBezTo>
                  <a:pt x="0" y="77"/>
                  <a:pt x="0" y="77"/>
                  <a:pt x="1" y="78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45" y="122"/>
                  <a:pt x="46" y="123"/>
                  <a:pt x="46" y="123"/>
                </a:cubicBezTo>
                <a:cubicBezTo>
                  <a:pt x="47" y="123"/>
                  <a:pt x="48" y="122"/>
                  <a:pt x="48" y="122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10" y="61"/>
                  <a:pt x="110" y="60"/>
                  <a:pt x="110" y="59"/>
                </a:cubicBezTo>
                <a:cubicBezTo>
                  <a:pt x="110" y="58"/>
                  <a:pt x="110" y="58"/>
                  <a:pt x="109" y="57"/>
                </a:cubicBezTo>
                <a:cubicBezTo>
                  <a:pt x="107" y="55"/>
                  <a:pt x="105" y="51"/>
                  <a:pt x="105" y="48"/>
                </a:cubicBezTo>
                <a:cubicBezTo>
                  <a:pt x="105" y="44"/>
                  <a:pt x="107" y="41"/>
                  <a:pt x="109" y="38"/>
                </a:cubicBezTo>
                <a:cubicBezTo>
                  <a:pt x="110" y="38"/>
                  <a:pt x="110" y="37"/>
                  <a:pt x="110" y="36"/>
                </a:cubicBezTo>
                <a:cubicBezTo>
                  <a:pt x="110" y="35"/>
                  <a:pt x="110" y="35"/>
                  <a:pt x="109" y="34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21" y="5"/>
                  <a:pt x="121" y="5"/>
                  <a:pt x="121" y="5"/>
                </a:cubicBezTo>
                <a:cubicBezTo>
                  <a:pt x="122" y="4"/>
                  <a:pt x="122" y="3"/>
                  <a:pt x="121" y="1"/>
                </a:cubicBezTo>
                <a:close/>
                <a:moveTo>
                  <a:pt x="103" y="36"/>
                </a:moveTo>
                <a:cubicBezTo>
                  <a:pt x="101" y="40"/>
                  <a:pt x="100" y="44"/>
                  <a:pt x="100" y="48"/>
                </a:cubicBezTo>
                <a:cubicBezTo>
                  <a:pt x="100" y="52"/>
                  <a:pt x="101" y="56"/>
                  <a:pt x="103" y="5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7" y="76"/>
                  <a:pt x="7" y="76"/>
                  <a:pt x="7" y="76"/>
                </a:cubicBezTo>
                <a:cubicBezTo>
                  <a:pt x="63" y="19"/>
                  <a:pt x="63" y="19"/>
                  <a:pt x="63" y="19"/>
                </a:cubicBezTo>
                <a:cubicBezTo>
                  <a:pt x="67" y="22"/>
                  <a:pt x="71" y="23"/>
                  <a:pt x="75" y="23"/>
                </a:cubicBezTo>
                <a:cubicBezTo>
                  <a:pt x="79" y="23"/>
                  <a:pt x="83" y="22"/>
                  <a:pt x="86" y="19"/>
                </a:cubicBezTo>
                <a:cubicBezTo>
                  <a:pt x="93" y="26"/>
                  <a:pt x="93" y="26"/>
                  <a:pt x="93" y="26"/>
                </a:cubicBezTo>
                <a:cubicBezTo>
                  <a:pt x="87" y="31"/>
                  <a:pt x="87" y="31"/>
                  <a:pt x="87" y="31"/>
                </a:cubicBezTo>
                <a:cubicBezTo>
                  <a:pt x="83" y="29"/>
                  <a:pt x="79" y="30"/>
                  <a:pt x="76" y="33"/>
                </a:cubicBezTo>
                <a:cubicBezTo>
                  <a:pt x="74" y="35"/>
                  <a:pt x="73" y="37"/>
                  <a:pt x="73" y="40"/>
                </a:cubicBezTo>
                <a:cubicBezTo>
                  <a:pt x="73" y="42"/>
                  <a:pt x="74" y="45"/>
                  <a:pt x="76" y="47"/>
                </a:cubicBezTo>
                <a:cubicBezTo>
                  <a:pt x="80" y="50"/>
                  <a:pt x="86" y="50"/>
                  <a:pt x="89" y="47"/>
                </a:cubicBezTo>
                <a:cubicBezTo>
                  <a:pt x="91" y="45"/>
                  <a:pt x="92" y="42"/>
                  <a:pt x="92" y="40"/>
                </a:cubicBezTo>
                <a:cubicBezTo>
                  <a:pt x="92" y="38"/>
                  <a:pt x="92" y="37"/>
                  <a:pt x="91" y="35"/>
                </a:cubicBezTo>
                <a:cubicBezTo>
                  <a:pt x="97" y="30"/>
                  <a:pt x="97" y="30"/>
                  <a:pt x="97" y="30"/>
                </a:cubicBezTo>
                <a:lnTo>
                  <a:pt x="103" y="36"/>
                </a:lnTo>
                <a:close/>
                <a:moveTo>
                  <a:pt x="82" y="40"/>
                </a:moveTo>
                <a:cubicBezTo>
                  <a:pt x="83" y="41"/>
                  <a:pt x="85" y="41"/>
                  <a:pt x="86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7" y="41"/>
                  <a:pt x="86" y="42"/>
                  <a:pt x="85" y="43"/>
                </a:cubicBezTo>
                <a:cubicBezTo>
                  <a:pt x="84" y="44"/>
                  <a:pt x="81" y="44"/>
                  <a:pt x="80" y="43"/>
                </a:cubicBezTo>
                <a:cubicBezTo>
                  <a:pt x="79" y="42"/>
                  <a:pt x="79" y="41"/>
                  <a:pt x="79" y="40"/>
                </a:cubicBezTo>
                <a:cubicBezTo>
                  <a:pt x="79" y="39"/>
                  <a:pt x="79" y="38"/>
                  <a:pt x="80" y="37"/>
                </a:cubicBezTo>
                <a:cubicBezTo>
                  <a:pt x="81" y="36"/>
                  <a:pt x="82" y="36"/>
                  <a:pt x="83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1" y="37"/>
                  <a:pt x="81" y="39"/>
                  <a:pt x="82" y="40"/>
                </a:cubicBezTo>
                <a:close/>
                <a:moveTo>
                  <a:pt x="66" y="53"/>
                </a:moveTo>
                <a:cubicBezTo>
                  <a:pt x="33" y="86"/>
                  <a:pt x="33" y="86"/>
                  <a:pt x="33" y="86"/>
                </a:cubicBezTo>
                <a:cubicBezTo>
                  <a:pt x="31" y="87"/>
                  <a:pt x="31" y="89"/>
                  <a:pt x="33" y="90"/>
                </a:cubicBezTo>
                <a:cubicBezTo>
                  <a:pt x="33" y="91"/>
                  <a:pt x="34" y="91"/>
                  <a:pt x="35" y="91"/>
                </a:cubicBezTo>
                <a:cubicBezTo>
                  <a:pt x="35" y="91"/>
                  <a:pt x="36" y="91"/>
                  <a:pt x="37" y="90"/>
                </a:cubicBezTo>
                <a:cubicBezTo>
                  <a:pt x="70" y="57"/>
                  <a:pt x="70" y="57"/>
                  <a:pt x="70" y="57"/>
                </a:cubicBezTo>
                <a:cubicBezTo>
                  <a:pt x="71" y="56"/>
                  <a:pt x="71" y="54"/>
                  <a:pt x="70" y="53"/>
                </a:cubicBezTo>
                <a:cubicBezTo>
                  <a:pt x="69" y="52"/>
                  <a:pt x="67" y="52"/>
                  <a:pt x="66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70;p13">
            <a:extLst>
              <a:ext uri="{FF2B5EF4-FFF2-40B4-BE49-F238E27FC236}">
                <a16:creationId xmlns:a16="http://schemas.microsoft.com/office/drawing/2014/main" id="{C2740D6E-2729-2944-5881-0A76155E6113}"/>
              </a:ext>
            </a:extLst>
          </p:cNvPr>
          <p:cNvSpPr/>
          <p:nvPr/>
        </p:nvSpPr>
        <p:spPr>
          <a:xfrm>
            <a:off x="877440" y="3970527"/>
            <a:ext cx="414955" cy="320143"/>
          </a:xfrm>
          <a:custGeom>
            <a:avLst/>
            <a:gdLst/>
            <a:ahLst/>
            <a:cxnLst/>
            <a:rect l="l" t="t" r="r" b="b"/>
            <a:pathLst>
              <a:path w="126" h="97" extrusionOk="0">
                <a:moveTo>
                  <a:pt x="124" y="31"/>
                </a:moveTo>
                <a:cubicBezTo>
                  <a:pt x="65" y="1"/>
                  <a:pt x="65" y="1"/>
                  <a:pt x="65" y="1"/>
                </a:cubicBezTo>
                <a:cubicBezTo>
                  <a:pt x="64" y="0"/>
                  <a:pt x="62" y="0"/>
                  <a:pt x="61" y="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2"/>
                  <a:pt x="0" y="34"/>
                  <a:pt x="0" y="35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3"/>
                  <a:pt x="2" y="55"/>
                  <a:pt x="4" y="55"/>
                </a:cubicBezTo>
                <a:cubicBezTo>
                  <a:pt x="6" y="55"/>
                  <a:pt x="8" y="53"/>
                  <a:pt x="8" y="51"/>
                </a:cubicBezTo>
                <a:cubicBezTo>
                  <a:pt x="8" y="42"/>
                  <a:pt x="8" y="42"/>
                  <a:pt x="8" y="42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80"/>
                  <a:pt x="17" y="80"/>
                  <a:pt x="17" y="80"/>
                </a:cubicBezTo>
                <a:cubicBezTo>
                  <a:pt x="17" y="81"/>
                  <a:pt x="17" y="82"/>
                  <a:pt x="18" y="82"/>
                </a:cubicBezTo>
                <a:cubicBezTo>
                  <a:pt x="18" y="83"/>
                  <a:pt x="29" y="97"/>
                  <a:pt x="63" y="97"/>
                </a:cubicBezTo>
                <a:cubicBezTo>
                  <a:pt x="97" y="97"/>
                  <a:pt x="108" y="83"/>
                  <a:pt x="108" y="82"/>
                </a:cubicBezTo>
                <a:cubicBezTo>
                  <a:pt x="109" y="82"/>
                  <a:pt x="109" y="81"/>
                  <a:pt x="109" y="80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24" y="39"/>
                  <a:pt x="124" y="39"/>
                  <a:pt x="124" y="39"/>
                </a:cubicBezTo>
                <a:cubicBezTo>
                  <a:pt x="125" y="38"/>
                  <a:pt x="126" y="37"/>
                  <a:pt x="126" y="35"/>
                </a:cubicBezTo>
                <a:cubicBezTo>
                  <a:pt x="126" y="34"/>
                  <a:pt x="125" y="32"/>
                  <a:pt x="124" y="31"/>
                </a:cubicBezTo>
                <a:close/>
                <a:moveTo>
                  <a:pt x="100" y="78"/>
                </a:moveTo>
                <a:cubicBezTo>
                  <a:pt x="98" y="81"/>
                  <a:pt x="87" y="89"/>
                  <a:pt x="63" y="89"/>
                </a:cubicBezTo>
                <a:cubicBezTo>
                  <a:pt x="38" y="89"/>
                  <a:pt x="28" y="81"/>
                  <a:pt x="25" y="78"/>
                </a:cubicBezTo>
                <a:cubicBezTo>
                  <a:pt x="25" y="51"/>
                  <a:pt x="25" y="51"/>
                  <a:pt x="25" y="51"/>
                </a:cubicBezTo>
                <a:cubicBezTo>
                  <a:pt x="61" y="69"/>
                  <a:pt x="61" y="69"/>
                  <a:pt x="61" y="69"/>
                </a:cubicBezTo>
                <a:cubicBezTo>
                  <a:pt x="62" y="70"/>
                  <a:pt x="62" y="70"/>
                  <a:pt x="63" y="70"/>
                </a:cubicBezTo>
                <a:cubicBezTo>
                  <a:pt x="64" y="70"/>
                  <a:pt x="64" y="70"/>
                  <a:pt x="65" y="69"/>
                </a:cubicBezTo>
                <a:cubicBezTo>
                  <a:pt x="100" y="51"/>
                  <a:pt x="100" y="51"/>
                  <a:pt x="100" y="51"/>
                </a:cubicBezTo>
                <a:lnTo>
                  <a:pt x="100" y="78"/>
                </a:lnTo>
                <a:close/>
                <a:moveTo>
                  <a:pt x="63" y="61"/>
                </a:moveTo>
                <a:cubicBezTo>
                  <a:pt x="13" y="35"/>
                  <a:pt x="13" y="35"/>
                  <a:pt x="13" y="35"/>
                </a:cubicBezTo>
                <a:cubicBezTo>
                  <a:pt x="63" y="9"/>
                  <a:pt x="63" y="9"/>
                  <a:pt x="63" y="9"/>
                </a:cubicBezTo>
                <a:cubicBezTo>
                  <a:pt x="113" y="35"/>
                  <a:pt x="113" y="35"/>
                  <a:pt x="113" y="35"/>
                </a:cubicBezTo>
                <a:lnTo>
                  <a:pt x="63" y="61"/>
                </a:lnTo>
                <a:close/>
                <a:moveTo>
                  <a:pt x="4" y="59"/>
                </a:moveTo>
                <a:cubicBezTo>
                  <a:pt x="2" y="59"/>
                  <a:pt x="0" y="61"/>
                  <a:pt x="0" y="6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1"/>
                  <a:pt x="2" y="72"/>
                  <a:pt x="4" y="72"/>
                </a:cubicBezTo>
                <a:cubicBezTo>
                  <a:pt x="6" y="72"/>
                  <a:pt x="8" y="71"/>
                  <a:pt x="8" y="68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1"/>
                  <a:pt x="6" y="59"/>
                  <a:pt x="4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71;p13">
            <a:extLst>
              <a:ext uri="{FF2B5EF4-FFF2-40B4-BE49-F238E27FC236}">
                <a16:creationId xmlns:a16="http://schemas.microsoft.com/office/drawing/2014/main" id="{115D269F-395F-BB1F-57E7-BCE2F0F4BD54}"/>
              </a:ext>
            </a:extLst>
          </p:cNvPr>
          <p:cNvSpPr txBox="1"/>
          <p:nvPr/>
        </p:nvSpPr>
        <p:spPr>
          <a:xfrm>
            <a:off x="1597245" y="2083394"/>
            <a:ext cx="2736363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of the printing and typesetting industry. Lorem Ipsum has</a:t>
            </a:r>
            <a:endParaRPr dirty="0">
              <a:latin typeface="Lato" panose="020F0502020204030203" pitchFamily="34" charset="77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been the industry’s standard</a:t>
            </a:r>
            <a:endParaRPr sz="9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272;p13">
            <a:extLst>
              <a:ext uri="{FF2B5EF4-FFF2-40B4-BE49-F238E27FC236}">
                <a16:creationId xmlns:a16="http://schemas.microsoft.com/office/drawing/2014/main" id="{FDF9EED1-DB90-5924-387A-F3ED9DFF60F6}"/>
              </a:ext>
            </a:extLst>
          </p:cNvPr>
          <p:cNvSpPr txBox="1"/>
          <p:nvPr/>
        </p:nvSpPr>
        <p:spPr>
          <a:xfrm>
            <a:off x="1578648" y="2953733"/>
            <a:ext cx="2736363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of the printing and typesetting industry. Lorem Ipsum has</a:t>
            </a:r>
            <a:endParaRPr dirty="0">
              <a:latin typeface="Lato" panose="020F0502020204030203" pitchFamily="34" charset="77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been the industry’s standard</a:t>
            </a:r>
            <a:endParaRPr sz="9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273;p13">
            <a:extLst>
              <a:ext uri="{FF2B5EF4-FFF2-40B4-BE49-F238E27FC236}">
                <a16:creationId xmlns:a16="http://schemas.microsoft.com/office/drawing/2014/main" id="{F0C5470C-03A3-58A3-6E55-8A04DED0D36F}"/>
              </a:ext>
            </a:extLst>
          </p:cNvPr>
          <p:cNvSpPr txBox="1"/>
          <p:nvPr/>
        </p:nvSpPr>
        <p:spPr>
          <a:xfrm>
            <a:off x="1578648" y="3824072"/>
            <a:ext cx="2736363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of the printing and typesetting industry. Lorem Ipsum has</a:t>
            </a:r>
            <a:endParaRPr dirty="0">
              <a:latin typeface="Lato" panose="020F0502020204030203" pitchFamily="34" charset="77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been the industry’s standard</a:t>
            </a:r>
            <a:endParaRPr sz="900" b="1" i="1" dirty="0">
              <a:solidFill>
                <a:schemeClr val="accent4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32" name="Título 31">
            <a:extLst>
              <a:ext uri="{FF2B5EF4-FFF2-40B4-BE49-F238E27FC236}">
                <a16:creationId xmlns:a16="http://schemas.microsoft.com/office/drawing/2014/main" id="{D6034791-798F-2F41-192C-1E901AA7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Best</a:t>
            </a:r>
            <a:r>
              <a:rPr lang="es-ES" dirty="0"/>
              <a:t> </a:t>
            </a:r>
            <a:r>
              <a:rPr lang="es-ES" dirty="0" err="1"/>
              <a:t>Service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696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0A4C7-06E6-1A6D-D94C-B5C2612A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solution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8E9D732-63F2-226F-5A54-64B77FF01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23</a:t>
            </a:fld>
            <a:endParaRPr lang="es-ES"/>
          </a:p>
        </p:txBody>
      </p:sp>
      <p:sp>
        <p:nvSpPr>
          <p:cNvPr id="5" name="Google Shape;296;p15">
            <a:extLst>
              <a:ext uri="{FF2B5EF4-FFF2-40B4-BE49-F238E27FC236}">
                <a16:creationId xmlns:a16="http://schemas.microsoft.com/office/drawing/2014/main" id="{88DCFCE3-BF6E-7EC2-FE7F-D81CAEA82880}"/>
              </a:ext>
            </a:extLst>
          </p:cNvPr>
          <p:cNvSpPr/>
          <p:nvPr/>
        </p:nvSpPr>
        <p:spPr>
          <a:xfrm>
            <a:off x="889001" y="2027467"/>
            <a:ext cx="1485900" cy="2496728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97;p15">
            <a:extLst>
              <a:ext uri="{FF2B5EF4-FFF2-40B4-BE49-F238E27FC236}">
                <a16:creationId xmlns:a16="http://schemas.microsoft.com/office/drawing/2014/main" id="{F8DB1145-3362-A221-33DA-DC03BE96280C}"/>
              </a:ext>
            </a:extLst>
          </p:cNvPr>
          <p:cNvSpPr/>
          <p:nvPr/>
        </p:nvSpPr>
        <p:spPr>
          <a:xfrm>
            <a:off x="2437746" y="2027467"/>
            <a:ext cx="1485900" cy="2496728"/>
          </a:xfrm>
          <a:prstGeom prst="rect">
            <a:avLst/>
          </a:prstGeom>
          <a:solidFill>
            <a:srgbClr val="39B8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98;p15">
            <a:extLst>
              <a:ext uri="{FF2B5EF4-FFF2-40B4-BE49-F238E27FC236}">
                <a16:creationId xmlns:a16="http://schemas.microsoft.com/office/drawing/2014/main" id="{36208C0A-0E7F-3257-15E5-7BD6BF9CFABD}"/>
              </a:ext>
            </a:extLst>
          </p:cNvPr>
          <p:cNvSpPr/>
          <p:nvPr/>
        </p:nvSpPr>
        <p:spPr>
          <a:xfrm>
            <a:off x="3986491" y="2027467"/>
            <a:ext cx="1485900" cy="2496728"/>
          </a:xfrm>
          <a:prstGeom prst="rect">
            <a:avLst/>
          </a:prstGeom>
          <a:solidFill>
            <a:srgbClr val="F39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99;p15">
            <a:extLst>
              <a:ext uri="{FF2B5EF4-FFF2-40B4-BE49-F238E27FC236}">
                <a16:creationId xmlns:a16="http://schemas.microsoft.com/office/drawing/2014/main" id="{D4025944-5F39-0F05-381F-275ECC37A213}"/>
              </a:ext>
            </a:extLst>
          </p:cNvPr>
          <p:cNvSpPr txBox="1"/>
          <p:nvPr/>
        </p:nvSpPr>
        <p:spPr>
          <a:xfrm>
            <a:off x="1012334" y="2594436"/>
            <a:ext cx="1239234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of the printing and typesetting industry</a:t>
            </a:r>
            <a:endParaRPr sz="1200" b="1" i="1" dirty="0">
              <a:solidFill>
                <a:schemeClr val="lt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300;p15">
            <a:extLst>
              <a:ext uri="{FF2B5EF4-FFF2-40B4-BE49-F238E27FC236}">
                <a16:creationId xmlns:a16="http://schemas.microsoft.com/office/drawing/2014/main" id="{DD6C5119-5B6C-1DEC-439B-223BFEE3902E}"/>
              </a:ext>
            </a:extLst>
          </p:cNvPr>
          <p:cNvSpPr/>
          <p:nvPr/>
        </p:nvSpPr>
        <p:spPr>
          <a:xfrm>
            <a:off x="1092380" y="2244231"/>
            <a:ext cx="10791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Oswald" pitchFamily="2" charset="77"/>
                <a:ea typeface="Roboto"/>
                <a:cs typeface="Roboto"/>
                <a:sym typeface="Roboto"/>
              </a:rPr>
              <a:t>Solution One</a:t>
            </a:r>
            <a:endParaRPr sz="1200" b="1" dirty="0">
              <a:solidFill>
                <a:schemeClr val="dk1"/>
              </a:solidFill>
              <a:latin typeface="Oswald" pitchFamily="2" charset="77"/>
              <a:sym typeface="Arial"/>
            </a:endParaRPr>
          </a:p>
        </p:txBody>
      </p:sp>
      <p:sp>
        <p:nvSpPr>
          <p:cNvPr id="10" name="Google Shape;301;p15">
            <a:extLst>
              <a:ext uri="{FF2B5EF4-FFF2-40B4-BE49-F238E27FC236}">
                <a16:creationId xmlns:a16="http://schemas.microsoft.com/office/drawing/2014/main" id="{80FA40DF-7205-BC10-43D6-44C17EAABBFF}"/>
              </a:ext>
            </a:extLst>
          </p:cNvPr>
          <p:cNvSpPr txBox="1"/>
          <p:nvPr/>
        </p:nvSpPr>
        <p:spPr>
          <a:xfrm>
            <a:off x="2578280" y="2594436"/>
            <a:ext cx="1239234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of the printing and typesetting industry. </a:t>
            </a:r>
            <a:endParaRPr sz="1200" b="1" i="1" dirty="0">
              <a:solidFill>
                <a:schemeClr val="lt1"/>
              </a:solidFill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302;p15">
            <a:extLst>
              <a:ext uri="{FF2B5EF4-FFF2-40B4-BE49-F238E27FC236}">
                <a16:creationId xmlns:a16="http://schemas.microsoft.com/office/drawing/2014/main" id="{4A87DB88-CCB0-2F8B-B3C6-13E22E3671C8}"/>
              </a:ext>
            </a:extLst>
          </p:cNvPr>
          <p:cNvSpPr/>
          <p:nvPr/>
        </p:nvSpPr>
        <p:spPr>
          <a:xfrm>
            <a:off x="2651112" y="2244231"/>
            <a:ext cx="109356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Oswald" pitchFamily="2" charset="77"/>
                <a:ea typeface="Roboto"/>
                <a:cs typeface="Roboto"/>
                <a:sym typeface="Roboto"/>
              </a:rPr>
              <a:t>Solution Two</a:t>
            </a:r>
            <a:endParaRPr sz="1200" b="1" dirty="0">
              <a:solidFill>
                <a:schemeClr val="dk1"/>
              </a:solidFill>
              <a:latin typeface="Oswald" pitchFamily="2" charset="77"/>
              <a:sym typeface="Arial"/>
            </a:endParaRPr>
          </a:p>
        </p:txBody>
      </p:sp>
      <p:sp>
        <p:nvSpPr>
          <p:cNvPr id="12" name="Google Shape;303;p15">
            <a:extLst>
              <a:ext uri="{FF2B5EF4-FFF2-40B4-BE49-F238E27FC236}">
                <a16:creationId xmlns:a16="http://schemas.microsoft.com/office/drawing/2014/main" id="{E5269EFF-4954-90E0-CD49-3EB814DAE86A}"/>
              </a:ext>
            </a:extLst>
          </p:cNvPr>
          <p:cNvSpPr txBox="1"/>
          <p:nvPr/>
        </p:nvSpPr>
        <p:spPr>
          <a:xfrm>
            <a:off x="4102188" y="2594436"/>
            <a:ext cx="1239234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of the printing and typesetting industry. </a:t>
            </a:r>
            <a:endParaRPr sz="1200" b="1" i="1" dirty="0">
              <a:solidFill>
                <a:schemeClr val="lt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  <a:latin typeface="Lato" panose="020F0502020204030203" pitchFamily="34" charset="77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304;p15">
            <a:extLst>
              <a:ext uri="{FF2B5EF4-FFF2-40B4-BE49-F238E27FC236}">
                <a16:creationId xmlns:a16="http://schemas.microsoft.com/office/drawing/2014/main" id="{5795D793-592A-7A4E-7B0F-6381D3C5A34D}"/>
              </a:ext>
            </a:extLst>
          </p:cNvPr>
          <p:cNvSpPr/>
          <p:nvPr/>
        </p:nvSpPr>
        <p:spPr>
          <a:xfrm>
            <a:off x="4161395" y="2244231"/>
            <a:ext cx="11208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Oswald" pitchFamily="2" charset="77"/>
                <a:ea typeface="Roboto"/>
                <a:cs typeface="Roboto"/>
                <a:sym typeface="Roboto"/>
              </a:rPr>
              <a:t>Solution Three</a:t>
            </a:r>
            <a:endParaRPr sz="1200" b="1" dirty="0">
              <a:solidFill>
                <a:schemeClr val="dk1"/>
              </a:solidFill>
              <a:latin typeface="Oswald" pitchFamily="2" charset="77"/>
              <a:sym typeface="Arial"/>
            </a:endParaRPr>
          </a:p>
        </p:txBody>
      </p:sp>
      <p:pic>
        <p:nvPicPr>
          <p:cNvPr id="15" name="Google Shape;306;p15">
            <a:extLst>
              <a:ext uri="{FF2B5EF4-FFF2-40B4-BE49-F238E27FC236}">
                <a16:creationId xmlns:a16="http://schemas.microsoft.com/office/drawing/2014/main" id="{E42D04F8-A1CF-6771-75E6-72A63D9D385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3043" r="3033"/>
          <a:stretch/>
        </p:blipFill>
        <p:spPr>
          <a:xfrm>
            <a:off x="5535613" y="2027260"/>
            <a:ext cx="2719387" cy="24968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05;p11">
            <a:extLst>
              <a:ext uri="{FF2B5EF4-FFF2-40B4-BE49-F238E27FC236}">
                <a16:creationId xmlns:a16="http://schemas.microsoft.com/office/drawing/2014/main" id="{E8387F75-1B11-A554-059A-D6581480B949}"/>
              </a:ext>
            </a:extLst>
          </p:cNvPr>
          <p:cNvSpPr txBox="1"/>
          <p:nvPr/>
        </p:nvSpPr>
        <p:spPr>
          <a:xfrm>
            <a:off x="930833" y="1130531"/>
            <a:ext cx="689512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Lato" panose="020F0502020204030203" pitchFamily="34" charset="77"/>
                <a:ea typeface="Roboto"/>
                <a:cs typeface="Roboto"/>
                <a:sym typeface="Roboto"/>
              </a:rPr>
              <a:t>Lorem Ipsum is simply dummy text of the printing and typesetting industry. Lorem Ipsum has been the industry's standard dummy.</a:t>
            </a:r>
            <a:endParaRPr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7111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2" name="Google Shape;372;p36"/>
          <p:cNvSpPr txBox="1">
            <a:spLocks noGrp="1"/>
          </p:cNvSpPr>
          <p:nvPr>
            <p:ph type="body" idx="1"/>
          </p:nvPr>
        </p:nvSpPr>
        <p:spPr>
          <a:xfrm>
            <a:off x="893700" y="12157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This presentations uses the following typographies:</a:t>
            </a:r>
            <a:endParaRPr sz="1400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▷"/>
            </a:pPr>
            <a:r>
              <a:rPr lang="en" sz="1400" dirty="0"/>
              <a:t>Titles: </a:t>
            </a:r>
            <a:r>
              <a:rPr lang="en" sz="1400" b="1" dirty="0"/>
              <a:t>Oswald</a:t>
            </a:r>
            <a:endParaRPr sz="1400" b="1"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▷"/>
            </a:pPr>
            <a:r>
              <a:rPr lang="en" sz="1400" dirty="0"/>
              <a:t>Body copy: </a:t>
            </a:r>
            <a:r>
              <a:rPr lang="en" sz="1400" b="1" dirty="0" err="1"/>
              <a:t>Lato</a:t>
            </a:r>
            <a:endParaRPr sz="14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Download for free at:</a:t>
            </a:r>
            <a:endParaRPr sz="14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s-ES" sz="1400" u="sng" dirty="0">
                <a:solidFill>
                  <a:srgbClr val="39B80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https://fonts.google.com/specimen/Oswald?query=oswald</a:t>
            </a:r>
            <a:endParaRPr lang="es-ES" sz="1400" u="sng" dirty="0">
              <a:solidFill>
                <a:srgbClr val="39B80A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s-ES" sz="1400" u="sng" dirty="0">
                <a:solidFill>
                  <a:srgbClr val="39B80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https://fonts.google.com/specimen/Lato?query=lato</a:t>
            </a:r>
            <a:endParaRPr lang="es-ES" sz="1400" u="sng" dirty="0">
              <a:solidFill>
                <a:srgbClr val="39B80A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" sz="14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Both are under Open Font License. For more info: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s-ES" sz="1400" dirty="0">
                <a:solidFill>
                  <a:srgbClr val="39B80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https://scripts.sil.org/cms/scripts/page.php?site_id=nrsi&amp;id=OFL</a:t>
            </a:r>
            <a:endParaRPr lang="en" sz="1400" dirty="0">
              <a:solidFill>
                <a:srgbClr val="39B80A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s-ES" sz="1400" dirty="0">
              <a:solidFill>
                <a:srgbClr val="0C004E"/>
              </a:solidFill>
            </a:endParaRPr>
          </a:p>
        </p:txBody>
      </p:sp>
      <p:sp>
        <p:nvSpPr>
          <p:cNvPr id="373" name="Google Shape;373;p36"/>
          <p:cNvSpPr txBox="1"/>
          <p:nvPr/>
        </p:nvSpPr>
        <p:spPr>
          <a:xfrm>
            <a:off x="893700" y="3835350"/>
            <a:ext cx="6462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 dirty="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i="1" dirty="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p3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6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>
            <a:spLocks noGrp="1"/>
          </p:cNvSpPr>
          <p:nvPr>
            <p:ph type="body" idx="4294967295"/>
          </p:nvPr>
        </p:nvSpPr>
        <p:spPr>
          <a:xfrm>
            <a:off x="941577" y="1816881"/>
            <a:ext cx="3643200" cy="2751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Show and explain your web, app or software projects using these gadget templates.</a:t>
            </a:r>
            <a:endParaRPr sz="1600" dirty="0"/>
          </a:p>
        </p:txBody>
      </p:sp>
      <p:sp>
        <p:nvSpPr>
          <p:cNvPr id="321" name="Google Shape;321;p31"/>
          <p:cNvSpPr txBox="1">
            <a:spLocks noGrp="1"/>
          </p:cNvSpPr>
          <p:nvPr>
            <p:ph type="sldNum" idx="10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322" name="Google Shape;322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23" name="Google Shape;323;p3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7" name="Google Shape;327;p31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Google Shape;161;p21">
            <a:extLst>
              <a:ext uri="{FF2B5EF4-FFF2-40B4-BE49-F238E27FC236}">
                <a16:creationId xmlns:a16="http://schemas.microsoft.com/office/drawing/2014/main" id="{5A9F5B89-9AEA-06C3-0514-12506BA6CA6C}"/>
              </a:ext>
            </a:extLst>
          </p:cNvPr>
          <p:cNvSpPr txBox="1">
            <a:spLocks/>
          </p:cNvSpPr>
          <p:nvPr/>
        </p:nvSpPr>
        <p:spPr>
          <a:xfrm>
            <a:off x="941577" y="1243501"/>
            <a:ext cx="2783512" cy="57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C00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Lato"/>
              <a:buNone/>
            </a:pPr>
            <a:r>
              <a:rPr lang="es-ES" sz="2400" dirty="0">
                <a:solidFill>
                  <a:srgbClr val="39B80A"/>
                </a:solidFill>
                <a:latin typeface="Oswald" pitchFamily="2" charset="77"/>
                <a:ea typeface="Raleway"/>
                <a:cs typeface="Raleway"/>
                <a:sym typeface="Raleway"/>
              </a:rPr>
              <a:t>Mobile </a:t>
            </a:r>
            <a:r>
              <a:rPr lang="es-ES" sz="2400" dirty="0" err="1">
                <a:solidFill>
                  <a:srgbClr val="39B80A"/>
                </a:solidFill>
                <a:latin typeface="Oswald" pitchFamily="2" charset="77"/>
                <a:ea typeface="Raleway"/>
                <a:cs typeface="Raleway"/>
                <a:sym typeface="Raleway"/>
              </a:rPr>
              <a:t>project</a:t>
            </a:r>
            <a:endParaRPr lang="es-ES" sz="2400" dirty="0">
              <a:solidFill>
                <a:srgbClr val="39B80A"/>
              </a:solidFill>
              <a:latin typeface="Oswald" pitchFamily="2" charset="77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sldNum" idx="10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334" name="Google Shape;334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35" name="Google Shape;335;p3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9" name="Google Shape;3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Google Shape;320;p31">
            <a:extLst>
              <a:ext uri="{FF2B5EF4-FFF2-40B4-BE49-F238E27FC236}">
                <a16:creationId xmlns:a16="http://schemas.microsoft.com/office/drawing/2014/main" id="{B0506DDD-1D87-FFE9-8840-BA45D41D0C46}"/>
              </a:ext>
            </a:extLst>
          </p:cNvPr>
          <p:cNvSpPr txBox="1">
            <a:spLocks/>
          </p:cNvSpPr>
          <p:nvPr/>
        </p:nvSpPr>
        <p:spPr>
          <a:xfrm>
            <a:off x="941577" y="1816881"/>
            <a:ext cx="3643200" cy="27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s-ES" sz="1600" dirty="0"/>
              <a:t>Show and </a:t>
            </a:r>
            <a:r>
              <a:rPr lang="es-ES" sz="1600" dirty="0" err="1"/>
              <a:t>explain</a:t>
            </a:r>
            <a:r>
              <a:rPr lang="es-ES" sz="1600" dirty="0"/>
              <a:t> </a:t>
            </a:r>
            <a:r>
              <a:rPr lang="es-ES" sz="1600" dirty="0" err="1"/>
              <a:t>your</a:t>
            </a:r>
            <a:r>
              <a:rPr lang="es-ES" sz="1600" dirty="0"/>
              <a:t> web, app </a:t>
            </a:r>
            <a:r>
              <a:rPr lang="es-ES" sz="1600" dirty="0" err="1"/>
              <a:t>or</a:t>
            </a:r>
            <a:r>
              <a:rPr lang="es-ES" sz="1600" dirty="0"/>
              <a:t> software </a:t>
            </a:r>
            <a:r>
              <a:rPr lang="es-ES" sz="1600" dirty="0" err="1"/>
              <a:t>projects</a:t>
            </a:r>
            <a:r>
              <a:rPr lang="es-ES" sz="1600" dirty="0"/>
              <a:t> </a:t>
            </a:r>
            <a:r>
              <a:rPr lang="es-ES" sz="1600" dirty="0" err="1"/>
              <a:t>using</a:t>
            </a:r>
            <a:r>
              <a:rPr lang="es-ES" sz="1600" dirty="0"/>
              <a:t> </a:t>
            </a:r>
            <a:r>
              <a:rPr lang="es-ES" sz="1600" dirty="0" err="1"/>
              <a:t>these</a:t>
            </a:r>
            <a:r>
              <a:rPr lang="es-ES" sz="1600" dirty="0"/>
              <a:t> gadget </a:t>
            </a:r>
            <a:r>
              <a:rPr lang="es-ES" sz="1600" dirty="0" err="1"/>
              <a:t>templates</a:t>
            </a:r>
            <a:r>
              <a:rPr lang="es-ES" sz="1600" dirty="0"/>
              <a:t>.</a:t>
            </a:r>
          </a:p>
        </p:txBody>
      </p:sp>
      <p:sp>
        <p:nvSpPr>
          <p:cNvPr id="5" name="Google Shape;161;p21">
            <a:extLst>
              <a:ext uri="{FF2B5EF4-FFF2-40B4-BE49-F238E27FC236}">
                <a16:creationId xmlns:a16="http://schemas.microsoft.com/office/drawing/2014/main" id="{72E1127D-B38B-CCAC-789C-E2DD88BA1BBC}"/>
              </a:ext>
            </a:extLst>
          </p:cNvPr>
          <p:cNvSpPr txBox="1">
            <a:spLocks/>
          </p:cNvSpPr>
          <p:nvPr/>
        </p:nvSpPr>
        <p:spPr>
          <a:xfrm>
            <a:off x="941577" y="1243501"/>
            <a:ext cx="2783512" cy="57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C00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Lato"/>
              <a:buNone/>
            </a:pPr>
            <a:r>
              <a:rPr lang="es-ES" sz="2400" dirty="0">
                <a:solidFill>
                  <a:srgbClr val="39B80A"/>
                </a:solidFill>
                <a:latin typeface="Oswald" pitchFamily="2" charset="77"/>
                <a:ea typeface="Raleway"/>
                <a:cs typeface="Raleway"/>
                <a:sym typeface="Raleway"/>
              </a:rPr>
              <a:t>Tablet </a:t>
            </a:r>
            <a:r>
              <a:rPr lang="es-ES" sz="2400" dirty="0" err="1">
                <a:solidFill>
                  <a:srgbClr val="39B80A"/>
                </a:solidFill>
                <a:latin typeface="Oswald" pitchFamily="2" charset="77"/>
                <a:ea typeface="Raleway"/>
                <a:cs typeface="Raleway"/>
                <a:sym typeface="Raleway"/>
              </a:rPr>
              <a:t>project</a:t>
            </a:r>
            <a:endParaRPr lang="es-ES" sz="2400" dirty="0">
              <a:solidFill>
                <a:srgbClr val="39B80A"/>
              </a:solidFill>
              <a:latin typeface="Oswald" pitchFamily="2" charset="77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"/>
          <p:cNvSpPr txBox="1">
            <a:spLocks noGrp="1"/>
          </p:cNvSpPr>
          <p:nvPr>
            <p:ph type="sldNum" idx="10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346" name="Google Shape;346;p33"/>
          <p:cNvGrpSpPr/>
          <p:nvPr/>
        </p:nvGrpSpPr>
        <p:grpSpPr>
          <a:xfrm>
            <a:off x="1035024" y="691179"/>
            <a:ext cx="4542205" cy="2661224"/>
            <a:chOff x="1177450" y="241631"/>
            <a:chExt cx="6173152" cy="3616776"/>
          </a:xfrm>
        </p:grpSpPr>
        <p:sp>
          <p:nvSpPr>
            <p:cNvPr id="347" name="Google Shape;347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1" name="Google Shape;351;p33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1542200" y="837900"/>
            <a:ext cx="3530550" cy="2242675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320;p31">
            <a:extLst>
              <a:ext uri="{FF2B5EF4-FFF2-40B4-BE49-F238E27FC236}">
                <a16:creationId xmlns:a16="http://schemas.microsoft.com/office/drawing/2014/main" id="{E2A81DFC-DDD7-4E63-821C-FA011989F35E}"/>
              </a:ext>
            </a:extLst>
          </p:cNvPr>
          <p:cNvSpPr txBox="1">
            <a:spLocks/>
          </p:cNvSpPr>
          <p:nvPr/>
        </p:nvSpPr>
        <p:spPr>
          <a:xfrm>
            <a:off x="1282867" y="3973562"/>
            <a:ext cx="5568694" cy="87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s-ES" sz="1600" dirty="0"/>
              <a:t>Show and </a:t>
            </a:r>
            <a:r>
              <a:rPr lang="es-ES" sz="1600" dirty="0" err="1"/>
              <a:t>explain</a:t>
            </a:r>
            <a:r>
              <a:rPr lang="es-ES" sz="1600" dirty="0"/>
              <a:t> </a:t>
            </a:r>
            <a:r>
              <a:rPr lang="es-ES" sz="1600" dirty="0" err="1"/>
              <a:t>your</a:t>
            </a:r>
            <a:r>
              <a:rPr lang="es-ES" sz="1600" dirty="0"/>
              <a:t> web, app </a:t>
            </a:r>
            <a:r>
              <a:rPr lang="es-ES" sz="1600" dirty="0" err="1"/>
              <a:t>or</a:t>
            </a:r>
            <a:r>
              <a:rPr lang="es-ES" sz="1600" dirty="0"/>
              <a:t> software </a:t>
            </a:r>
            <a:r>
              <a:rPr lang="es-ES" sz="1600" dirty="0" err="1"/>
              <a:t>projects</a:t>
            </a:r>
            <a:r>
              <a:rPr lang="es-ES" sz="1600" dirty="0"/>
              <a:t> </a:t>
            </a:r>
            <a:r>
              <a:rPr lang="es-ES" sz="1600" dirty="0" err="1"/>
              <a:t>using</a:t>
            </a:r>
            <a:r>
              <a:rPr lang="es-ES" sz="1600" dirty="0"/>
              <a:t> </a:t>
            </a:r>
            <a:r>
              <a:rPr lang="es-ES" sz="1600" dirty="0" err="1"/>
              <a:t>these</a:t>
            </a:r>
            <a:r>
              <a:rPr lang="es-ES" sz="1600" dirty="0"/>
              <a:t> gadget </a:t>
            </a:r>
            <a:r>
              <a:rPr lang="es-ES" sz="1600" dirty="0" err="1"/>
              <a:t>templates</a:t>
            </a:r>
            <a:r>
              <a:rPr lang="es-ES" sz="1600" dirty="0"/>
              <a:t>.</a:t>
            </a:r>
          </a:p>
        </p:txBody>
      </p:sp>
      <p:sp>
        <p:nvSpPr>
          <p:cNvPr id="7" name="Google Shape;161;p21">
            <a:extLst>
              <a:ext uri="{FF2B5EF4-FFF2-40B4-BE49-F238E27FC236}">
                <a16:creationId xmlns:a16="http://schemas.microsoft.com/office/drawing/2014/main" id="{E0FBFAB1-0A9A-9985-BBD2-AA2485CEF453}"/>
              </a:ext>
            </a:extLst>
          </p:cNvPr>
          <p:cNvSpPr txBox="1">
            <a:spLocks/>
          </p:cNvSpPr>
          <p:nvPr/>
        </p:nvSpPr>
        <p:spPr>
          <a:xfrm>
            <a:off x="1282867" y="3437098"/>
            <a:ext cx="2783512" cy="542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C004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Lato"/>
              <a:buNone/>
            </a:pPr>
            <a:r>
              <a:rPr lang="es-ES" sz="2400" dirty="0">
                <a:solidFill>
                  <a:srgbClr val="39B80A"/>
                </a:solidFill>
                <a:latin typeface="Oswald" pitchFamily="2" charset="77"/>
                <a:ea typeface="Raleway"/>
                <a:cs typeface="Raleway"/>
                <a:sym typeface="Raleway"/>
              </a:rPr>
              <a:t>Laptop/PC </a:t>
            </a:r>
            <a:r>
              <a:rPr lang="es-ES" sz="2400" dirty="0" err="1">
                <a:solidFill>
                  <a:srgbClr val="39B80A"/>
                </a:solidFill>
                <a:latin typeface="Oswald" pitchFamily="2" charset="77"/>
                <a:ea typeface="Raleway"/>
                <a:cs typeface="Raleway"/>
                <a:sym typeface="Raleway"/>
              </a:rPr>
              <a:t>project</a:t>
            </a:r>
            <a:endParaRPr lang="es-ES" sz="2400" dirty="0">
              <a:solidFill>
                <a:srgbClr val="39B80A"/>
              </a:solidFill>
              <a:latin typeface="Oswald" pitchFamily="2" charset="77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Icons Design</a:t>
            </a:r>
            <a:endParaRPr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Use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icons</a:t>
            </a:r>
            <a:r>
              <a:rPr lang="es-ES" sz="1400" dirty="0"/>
              <a:t> </a:t>
            </a:r>
            <a:r>
              <a:rPr lang="es-ES" sz="1400" dirty="0" err="1"/>
              <a:t>of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 </a:t>
            </a:r>
            <a:r>
              <a:rPr lang="es-ES" sz="1400" dirty="0" err="1"/>
              <a:t>following</a:t>
            </a:r>
            <a:r>
              <a:rPr lang="es-ES" sz="1400" dirty="0"/>
              <a:t> </a:t>
            </a:r>
            <a:r>
              <a:rPr lang="es-ES" sz="1400" dirty="0" err="1"/>
              <a:t>pages</a:t>
            </a:r>
            <a:r>
              <a:rPr lang="es-ES" sz="1400" dirty="0"/>
              <a:t> (</a:t>
            </a:r>
            <a:r>
              <a:rPr lang="es-ES" sz="1400" dirty="0" err="1"/>
              <a:t>copy</a:t>
            </a:r>
            <a:r>
              <a:rPr lang="es-ES" sz="1400" dirty="0"/>
              <a:t> and paste)).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err="1"/>
              <a:t>Each</a:t>
            </a:r>
            <a:r>
              <a:rPr lang="es-ES" sz="1400" dirty="0"/>
              <a:t> has 4 color </a:t>
            </a:r>
            <a:r>
              <a:rPr lang="es-ES" sz="1400" dirty="0" err="1"/>
              <a:t>versions</a:t>
            </a:r>
            <a:r>
              <a:rPr lang="es-ES" sz="1400" dirty="0"/>
              <a:t> and a </a:t>
            </a:r>
            <a:r>
              <a:rPr lang="es-ES" sz="1400" dirty="0" err="1"/>
              <a:t>last</a:t>
            </a:r>
            <a:r>
              <a:rPr lang="es-ES" sz="1400" dirty="0"/>
              <a:t> </a:t>
            </a:r>
            <a:r>
              <a:rPr lang="es-ES" sz="1400" dirty="0" err="1"/>
              <a:t>one</a:t>
            </a:r>
            <a:r>
              <a:rPr lang="es-ES" sz="1400" dirty="0"/>
              <a:t> </a:t>
            </a:r>
            <a:r>
              <a:rPr lang="es-ES" sz="1400" dirty="0" err="1"/>
              <a:t>without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round </a:t>
            </a:r>
            <a:r>
              <a:rPr lang="es-ES" sz="1400" dirty="0" err="1"/>
              <a:t>background</a:t>
            </a:r>
            <a:r>
              <a:rPr lang="es-ES" sz="1400" dirty="0"/>
              <a:t>.</a:t>
            </a:r>
          </a:p>
        </p:txBody>
      </p:sp>
      <p:sp>
        <p:nvSpPr>
          <p:cNvPr id="374" name="Google Shape;374;p3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" name="Google Shape;373;p36">
            <a:extLst>
              <a:ext uri="{FF2B5EF4-FFF2-40B4-BE49-F238E27FC236}">
                <a16:creationId xmlns:a16="http://schemas.microsoft.com/office/drawing/2014/main" id="{3989F3E3-DD1E-51E9-A088-FAA57AC8DC01}"/>
              </a:ext>
            </a:extLst>
          </p:cNvPr>
          <p:cNvSpPr txBox="1"/>
          <p:nvPr/>
        </p:nvSpPr>
        <p:spPr>
          <a:xfrm>
            <a:off x="893700" y="3826565"/>
            <a:ext cx="6462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 dirty="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i="1" dirty="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29166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DDEEFA4-97D9-92AD-F57B-622FC900A5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29</a:t>
            </a:fld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63B99AD-9C56-8C55-3CD7-C831E03D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5762" y="725920"/>
            <a:ext cx="530709" cy="53070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AF01CB2-186E-51E0-7951-6929DCA79F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60677" y="725919"/>
            <a:ext cx="530709" cy="53070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2ED992-CDFA-3413-6A98-212E6A8C64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35592" y="733218"/>
            <a:ext cx="530709" cy="53070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6FEC435-B445-EA28-86A8-86ED87F035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10507" y="753241"/>
            <a:ext cx="530709" cy="53070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76A876C-3649-63C9-EFFB-CFC948A41B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885422" y="753241"/>
            <a:ext cx="530709" cy="53070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92273C5-A7F0-F744-A156-894639C92D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60337" y="753241"/>
            <a:ext cx="530709" cy="53070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BC43A6E-1444-A68B-CD0D-D38E3718FB0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35252" y="753240"/>
            <a:ext cx="530709" cy="5307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804AD1F-E507-E150-28EB-A015081817D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210167" y="753240"/>
            <a:ext cx="530709" cy="53070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A1457D2-A85A-8254-08F0-5EA276A13EA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985082" y="753240"/>
            <a:ext cx="530709" cy="53070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CAF4C50-D44A-19DA-6F57-281C195DC33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759997" y="753240"/>
            <a:ext cx="530709" cy="53070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1AD904B-3596-ECEF-7A8C-485B15D0D36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85762" y="1531045"/>
            <a:ext cx="530709" cy="53070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EE2CA186-6757-1E9A-EF01-34717387536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560677" y="1531045"/>
            <a:ext cx="530709" cy="53070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C85CC69F-FC8B-3179-F6C0-67826F26585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335592" y="1531045"/>
            <a:ext cx="530710" cy="53071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E440DEB-28EA-16EE-79FD-79BB4C29E50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110506" y="1531045"/>
            <a:ext cx="530710" cy="53071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0938185B-F961-5791-418A-B0FD9A12A17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885422" y="1531045"/>
            <a:ext cx="530709" cy="530709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09117C0-3F7B-F247-F7A5-7EE8681EB3B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660337" y="1531045"/>
            <a:ext cx="530709" cy="530709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B3C84A07-0662-EA69-761C-0E82F6ACDC6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3110507" y="2336170"/>
            <a:ext cx="530709" cy="530709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C8E9F10-EA48-A621-CE3E-B1FA97D50AC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2335592" y="2336170"/>
            <a:ext cx="530709" cy="530709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2269BD4-A513-51F8-41B3-3BD5990F219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560677" y="2336170"/>
            <a:ext cx="548700" cy="5487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1A09866E-8B18-6161-38E4-F791861564E3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785762" y="2336170"/>
            <a:ext cx="530709" cy="530709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ADA5A897-2BD2-4F3A-1AEE-E81675791E08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7759997" y="1531045"/>
            <a:ext cx="530709" cy="530709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F3F75D73-14A1-C5F0-900B-49A013C7C09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6985082" y="1531045"/>
            <a:ext cx="530709" cy="530709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8BC684E9-0E04-DE0E-E0DB-65F43AFE5CF6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6210167" y="1531045"/>
            <a:ext cx="530709" cy="530709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2C9C67F3-918F-50BC-FC4A-5644AF50C419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5435252" y="1531045"/>
            <a:ext cx="530709" cy="530709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FC848BF0-7AE1-9CA2-8117-58B7A22102B6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3885422" y="2336170"/>
            <a:ext cx="591738" cy="591738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26A885FE-5CBD-A656-E586-93A822D59EAB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4660337" y="2336170"/>
            <a:ext cx="594000" cy="594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52D36F5C-769C-1F7A-FCB7-FA85EB8B0F29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5435252" y="2336170"/>
            <a:ext cx="594000" cy="594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F61EB5D5-75F2-C0E2-477B-F9159E48B84E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/>
        </p:blipFill>
        <p:spPr>
          <a:xfrm>
            <a:off x="6210167" y="2336170"/>
            <a:ext cx="594000" cy="594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F3A3FA10-1BBB-1B2E-08F5-CC6743AB1D25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6985082" y="2336170"/>
            <a:ext cx="594000" cy="59400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6C9B635E-1935-2A4C-5591-4608DDECB7F8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/>
          <a:stretch/>
        </p:blipFill>
        <p:spPr>
          <a:xfrm>
            <a:off x="7759997" y="2336170"/>
            <a:ext cx="594000" cy="594000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id="{FD5809D4-AB14-701A-5373-D38B8EC034BD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/>
          <a:stretch/>
        </p:blipFill>
        <p:spPr>
          <a:xfrm>
            <a:off x="785762" y="3141295"/>
            <a:ext cx="594000" cy="594000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EFA99D2E-9A33-B3C5-8EFA-B5D66E56BF1E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1560677" y="3141295"/>
            <a:ext cx="594000" cy="594000"/>
          </a:xfrm>
          <a:prstGeom prst="rect">
            <a:avLst/>
          </a:pr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id="{A8FF3D60-10C1-F7CD-1028-D03F9C9E74F5}"/>
              </a:ext>
            </a:extLst>
          </p:cNvPr>
          <p:cNvPicPr>
            <a:picLocks noChangeAspect="1"/>
          </p:cNvPicPr>
          <p:nvPr/>
        </p:nvPicPr>
        <p:blipFill>
          <a:blip r:embed="rId34"/>
          <a:srcRect/>
          <a:stretch/>
        </p:blipFill>
        <p:spPr>
          <a:xfrm>
            <a:off x="3110507" y="3141295"/>
            <a:ext cx="594000" cy="594000"/>
          </a:xfrm>
          <a:prstGeom prst="rect">
            <a:avLst/>
          </a:prstGeom>
        </p:spPr>
      </p:pic>
      <p:pic>
        <p:nvPicPr>
          <p:cNvPr id="121" name="Imagen 120">
            <a:extLst>
              <a:ext uri="{FF2B5EF4-FFF2-40B4-BE49-F238E27FC236}">
                <a16:creationId xmlns:a16="http://schemas.microsoft.com/office/drawing/2014/main" id="{CE8E70D8-3C19-0F3A-6FEE-D7221EC6AD8C}"/>
              </a:ext>
            </a:extLst>
          </p:cNvPr>
          <p:cNvPicPr>
            <a:picLocks noChangeAspect="1"/>
          </p:cNvPicPr>
          <p:nvPr/>
        </p:nvPicPr>
        <p:blipFill>
          <a:blip r:embed="rId35"/>
          <a:srcRect/>
          <a:stretch/>
        </p:blipFill>
        <p:spPr>
          <a:xfrm>
            <a:off x="3885422" y="3141295"/>
            <a:ext cx="594000" cy="594000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ABF8F436-59C4-033F-5BEA-F779E4A1E202}"/>
              </a:ext>
            </a:extLst>
          </p:cNvPr>
          <p:cNvPicPr>
            <a:picLocks noChangeAspect="1"/>
          </p:cNvPicPr>
          <p:nvPr/>
        </p:nvPicPr>
        <p:blipFill>
          <a:blip r:embed="rId36"/>
          <a:srcRect/>
          <a:stretch/>
        </p:blipFill>
        <p:spPr>
          <a:xfrm>
            <a:off x="4660337" y="3141295"/>
            <a:ext cx="594000" cy="594000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3D4EB8BF-E4AD-A451-1B9A-750258C4A0C6}"/>
              </a:ext>
            </a:extLst>
          </p:cNvPr>
          <p:cNvPicPr>
            <a:picLocks noChangeAspect="1"/>
          </p:cNvPicPr>
          <p:nvPr/>
        </p:nvPicPr>
        <p:blipFill>
          <a:blip r:embed="rId37"/>
          <a:srcRect/>
          <a:stretch/>
        </p:blipFill>
        <p:spPr>
          <a:xfrm>
            <a:off x="5435252" y="3141295"/>
            <a:ext cx="594000" cy="594000"/>
          </a:xfrm>
          <a:prstGeom prst="rect">
            <a:avLst/>
          </a:prstGeom>
        </p:spPr>
      </p:pic>
      <p:pic>
        <p:nvPicPr>
          <p:cNvPr id="127" name="Imagen 126">
            <a:extLst>
              <a:ext uri="{FF2B5EF4-FFF2-40B4-BE49-F238E27FC236}">
                <a16:creationId xmlns:a16="http://schemas.microsoft.com/office/drawing/2014/main" id="{7E3D3F11-402F-B451-B34B-6FA76CE27E59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/>
          <a:stretch/>
        </p:blipFill>
        <p:spPr>
          <a:xfrm>
            <a:off x="6210167" y="3141295"/>
            <a:ext cx="594000" cy="594000"/>
          </a:xfrm>
          <a:prstGeom prst="rect">
            <a:avLst/>
          </a:prstGeom>
        </p:spPr>
      </p:pic>
      <p:pic>
        <p:nvPicPr>
          <p:cNvPr id="129" name="Imagen 128">
            <a:extLst>
              <a:ext uri="{FF2B5EF4-FFF2-40B4-BE49-F238E27FC236}">
                <a16:creationId xmlns:a16="http://schemas.microsoft.com/office/drawing/2014/main" id="{71ACE7A7-861C-0FAA-820F-135A80A8DD6A}"/>
              </a:ext>
            </a:extLst>
          </p:cNvPr>
          <p:cNvPicPr>
            <a:picLocks noChangeAspect="1"/>
          </p:cNvPicPr>
          <p:nvPr/>
        </p:nvPicPr>
        <p:blipFill>
          <a:blip r:embed="rId39"/>
          <a:srcRect/>
          <a:stretch/>
        </p:blipFill>
        <p:spPr>
          <a:xfrm>
            <a:off x="6985082" y="3141295"/>
            <a:ext cx="594000" cy="594000"/>
          </a:xfrm>
          <a:prstGeom prst="rect">
            <a:avLst/>
          </a:prstGeom>
        </p:spPr>
      </p:pic>
      <p:pic>
        <p:nvPicPr>
          <p:cNvPr id="131" name="Imagen 130">
            <a:extLst>
              <a:ext uri="{FF2B5EF4-FFF2-40B4-BE49-F238E27FC236}">
                <a16:creationId xmlns:a16="http://schemas.microsoft.com/office/drawing/2014/main" id="{1FCFAB58-9796-D363-AB9C-4E7269B342E7}"/>
              </a:ext>
            </a:extLst>
          </p:cNvPr>
          <p:cNvPicPr>
            <a:picLocks noChangeAspect="1"/>
          </p:cNvPicPr>
          <p:nvPr/>
        </p:nvPicPr>
        <p:blipFill>
          <a:blip r:embed="rId40"/>
          <a:srcRect/>
          <a:stretch/>
        </p:blipFill>
        <p:spPr>
          <a:xfrm>
            <a:off x="7759997" y="3141295"/>
            <a:ext cx="594000" cy="594000"/>
          </a:xfrm>
          <a:prstGeom prst="rect">
            <a:avLst/>
          </a:prstGeom>
        </p:spPr>
      </p:pic>
      <p:pic>
        <p:nvPicPr>
          <p:cNvPr id="133" name="Imagen 132">
            <a:extLst>
              <a:ext uri="{FF2B5EF4-FFF2-40B4-BE49-F238E27FC236}">
                <a16:creationId xmlns:a16="http://schemas.microsoft.com/office/drawing/2014/main" id="{0ECE248A-2E61-CFB1-4ACE-D00E09077CEC}"/>
              </a:ext>
            </a:extLst>
          </p:cNvPr>
          <p:cNvPicPr>
            <a:picLocks noChangeAspect="1"/>
          </p:cNvPicPr>
          <p:nvPr/>
        </p:nvPicPr>
        <p:blipFill>
          <a:blip r:embed="rId41"/>
          <a:srcRect/>
          <a:stretch/>
        </p:blipFill>
        <p:spPr>
          <a:xfrm>
            <a:off x="785762" y="4009711"/>
            <a:ext cx="594000" cy="594000"/>
          </a:xfrm>
          <a:prstGeom prst="rect">
            <a:avLst/>
          </a:prstGeom>
        </p:spPr>
      </p:pic>
      <p:pic>
        <p:nvPicPr>
          <p:cNvPr id="135" name="Imagen 134">
            <a:extLst>
              <a:ext uri="{FF2B5EF4-FFF2-40B4-BE49-F238E27FC236}">
                <a16:creationId xmlns:a16="http://schemas.microsoft.com/office/drawing/2014/main" id="{A249CF8C-F16C-9AB3-E205-D3F7A55790A0}"/>
              </a:ext>
            </a:extLst>
          </p:cNvPr>
          <p:cNvPicPr>
            <a:picLocks noChangeAspect="1"/>
          </p:cNvPicPr>
          <p:nvPr/>
        </p:nvPicPr>
        <p:blipFill>
          <a:blip r:embed="rId42"/>
          <a:srcRect/>
          <a:stretch/>
        </p:blipFill>
        <p:spPr>
          <a:xfrm>
            <a:off x="1560677" y="4009711"/>
            <a:ext cx="594000" cy="594000"/>
          </a:xfrm>
          <a:prstGeom prst="rect">
            <a:avLst/>
          </a:prstGeom>
        </p:spPr>
      </p:pic>
      <p:pic>
        <p:nvPicPr>
          <p:cNvPr id="137" name="Imagen 136">
            <a:extLst>
              <a:ext uri="{FF2B5EF4-FFF2-40B4-BE49-F238E27FC236}">
                <a16:creationId xmlns:a16="http://schemas.microsoft.com/office/drawing/2014/main" id="{8AC02177-CC19-3FAF-7BEF-ECFEF089EEC4}"/>
              </a:ext>
            </a:extLst>
          </p:cNvPr>
          <p:cNvPicPr>
            <a:picLocks noChangeAspect="1"/>
          </p:cNvPicPr>
          <p:nvPr/>
        </p:nvPicPr>
        <p:blipFill>
          <a:blip r:embed="rId43"/>
          <a:srcRect/>
          <a:stretch/>
        </p:blipFill>
        <p:spPr>
          <a:xfrm>
            <a:off x="2335592" y="4009711"/>
            <a:ext cx="594000" cy="594000"/>
          </a:xfrm>
          <a:prstGeom prst="rect">
            <a:avLst/>
          </a:prstGeom>
        </p:spPr>
      </p:pic>
      <p:pic>
        <p:nvPicPr>
          <p:cNvPr id="139" name="Imagen 138">
            <a:extLst>
              <a:ext uri="{FF2B5EF4-FFF2-40B4-BE49-F238E27FC236}">
                <a16:creationId xmlns:a16="http://schemas.microsoft.com/office/drawing/2014/main" id="{DA20F9ED-7004-8948-E628-5018A09997CC}"/>
              </a:ext>
            </a:extLst>
          </p:cNvPr>
          <p:cNvPicPr>
            <a:picLocks noChangeAspect="1"/>
          </p:cNvPicPr>
          <p:nvPr/>
        </p:nvPicPr>
        <p:blipFill>
          <a:blip r:embed="rId44"/>
          <a:srcRect/>
          <a:stretch/>
        </p:blipFill>
        <p:spPr>
          <a:xfrm>
            <a:off x="3110507" y="4009711"/>
            <a:ext cx="594000" cy="594000"/>
          </a:xfrm>
          <a:prstGeom prst="rect">
            <a:avLst/>
          </a:prstGeom>
        </p:spPr>
      </p:pic>
      <p:pic>
        <p:nvPicPr>
          <p:cNvPr id="141" name="Imagen 140">
            <a:extLst>
              <a:ext uri="{FF2B5EF4-FFF2-40B4-BE49-F238E27FC236}">
                <a16:creationId xmlns:a16="http://schemas.microsoft.com/office/drawing/2014/main" id="{0B4213D5-3645-D65E-93E1-7C5C9450F12C}"/>
              </a:ext>
            </a:extLst>
          </p:cNvPr>
          <p:cNvPicPr>
            <a:picLocks noChangeAspect="1"/>
          </p:cNvPicPr>
          <p:nvPr/>
        </p:nvPicPr>
        <p:blipFill>
          <a:blip r:embed="rId45"/>
          <a:srcRect/>
          <a:stretch/>
        </p:blipFill>
        <p:spPr>
          <a:xfrm>
            <a:off x="2335592" y="3141295"/>
            <a:ext cx="594000" cy="594000"/>
          </a:xfrm>
          <a:prstGeom prst="rect">
            <a:avLst/>
          </a:prstGeom>
        </p:spPr>
      </p:pic>
      <p:pic>
        <p:nvPicPr>
          <p:cNvPr id="143" name="Imagen 142">
            <a:extLst>
              <a:ext uri="{FF2B5EF4-FFF2-40B4-BE49-F238E27FC236}">
                <a16:creationId xmlns:a16="http://schemas.microsoft.com/office/drawing/2014/main" id="{7D49BB09-4C1F-408A-F72C-9CA6EB924D26}"/>
              </a:ext>
            </a:extLst>
          </p:cNvPr>
          <p:cNvPicPr>
            <a:picLocks noChangeAspect="1"/>
          </p:cNvPicPr>
          <p:nvPr/>
        </p:nvPicPr>
        <p:blipFill>
          <a:blip r:embed="rId46"/>
          <a:srcRect/>
          <a:stretch/>
        </p:blipFill>
        <p:spPr>
          <a:xfrm>
            <a:off x="3885422" y="4009711"/>
            <a:ext cx="594000" cy="594000"/>
          </a:xfrm>
          <a:prstGeom prst="rect">
            <a:avLst/>
          </a:prstGeom>
        </p:spPr>
      </p:pic>
      <p:pic>
        <p:nvPicPr>
          <p:cNvPr id="145" name="Imagen 144">
            <a:extLst>
              <a:ext uri="{FF2B5EF4-FFF2-40B4-BE49-F238E27FC236}">
                <a16:creationId xmlns:a16="http://schemas.microsoft.com/office/drawing/2014/main" id="{9E8901EF-BA50-D427-C6FD-8496F2E8DB47}"/>
              </a:ext>
            </a:extLst>
          </p:cNvPr>
          <p:cNvPicPr>
            <a:picLocks noChangeAspect="1"/>
          </p:cNvPicPr>
          <p:nvPr/>
        </p:nvPicPr>
        <p:blipFill>
          <a:blip r:embed="rId47"/>
          <a:srcRect/>
          <a:stretch/>
        </p:blipFill>
        <p:spPr>
          <a:xfrm>
            <a:off x="4660337" y="4009711"/>
            <a:ext cx="594000" cy="594000"/>
          </a:xfrm>
          <a:prstGeom prst="rect">
            <a:avLst/>
          </a:prstGeom>
        </p:spPr>
      </p:pic>
      <p:pic>
        <p:nvPicPr>
          <p:cNvPr id="147" name="Imagen 146">
            <a:extLst>
              <a:ext uri="{FF2B5EF4-FFF2-40B4-BE49-F238E27FC236}">
                <a16:creationId xmlns:a16="http://schemas.microsoft.com/office/drawing/2014/main" id="{049320F5-BAE0-F75B-AD88-85B6356085CC}"/>
              </a:ext>
            </a:extLst>
          </p:cNvPr>
          <p:cNvPicPr>
            <a:picLocks noChangeAspect="1"/>
          </p:cNvPicPr>
          <p:nvPr/>
        </p:nvPicPr>
        <p:blipFill>
          <a:blip r:embed="rId48"/>
          <a:srcRect/>
          <a:stretch/>
        </p:blipFill>
        <p:spPr>
          <a:xfrm>
            <a:off x="5435252" y="4009711"/>
            <a:ext cx="594000" cy="594000"/>
          </a:xfrm>
          <a:prstGeom prst="rect">
            <a:avLst/>
          </a:prstGeom>
        </p:spPr>
      </p:pic>
      <p:pic>
        <p:nvPicPr>
          <p:cNvPr id="149" name="Imagen 148">
            <a:extLst>
              <a:ext uri="{FF2B5EF4-FFF2-40B4-BE49-F238E27FC236}">
                <a16:creationId xmlns:a16="http://schemas.microsoft.com/office/drawing/2014/main" id="{0DF7541D-B0D0-9516-9E79-25604FD9A1E1}"/>
              </a:ext>
            </a:extLst>
          </p:cNvPr>
          <p:cNvPicPr>
            <a:picLocks noChangeAspect="1"/>
          </p:cNvPicPr>
          <p:nvPr/>
        </p:nvPicPr>
        <p:blipFill>
          <a:blip r:embed="rId49"/>
          <a:srcRect/>
          <a:stretch/>
        </p:blipFill>
        <p:spPr>
          <a:xfrm>
            <a:off x="6210167" y="4009711"/>
            <a:ext cx="594000" cy="594000"/>
          </a:xfrm>
          <a:prstGeom prst="rect">
            <a:avLst/>
          </a:prstGeom>
        </p:spPr>
      </p:pic>
      <p:pic>
        <p:nvPicPr>
          <p:cNvPr id="151" name="Imagen 150">
            <a:extLst>
              <a:ext uri="{FF2B5EF4-FFF2-40B4-BE49-F238E27FC236}">
                <a16:creationId xmlns:a16="http://schemas.microsoft.com/office/drawing/2014/main" id="{D4305F85-8221-3CD9-8033-A90A48EFE442}"/>
              </a:ext>
            </a:extLst>
          </p:cNvPr>
          <p:cNvPicPr>
            <a:picLocks noChangeAspect="1"/>
          </p:cNvPicPr>
          <p:nvPr/>
        </p:nvPicPr>
        <p:blipFill>
          <a:blip r:embed="rId50"/>
          <a:srcRect/>
          <a:stretch/>
        </p:blipFill>
        <p:spPr>
          <a:xfrm>
            <a:off x="6985082" y="4009711"/>
            <a:ext cx="594000" cy="594000"/>
          </a:xfrm>
          <a:prstGeom prst="rect">
            <a:avLst/>
          </a:prstGeom>
        </p:spPr>
      </p:pic>
      <p:pic>
        <p:nvPicPr>
          <p:cNvPr id="153" name="Imagen 152">
            <a:extLst>
              <a:ext uri="{FF2B5EF4-FFF2-40B4-BE49-F238E27FC236}">
                <a16:creationId xmlns:a16="http://schemas.microsoft.com/office/drawing/2014/main" id="{1094DE56-B208-9A9D-A375-A310C12049FF}"/>
              </a:ext>
            </a:extLst>
          </p:cNvPr>
          <p:cNvPicPr>
            <a:picLocks noChangeAspect="1"/>
          </p:cNvPicPr>
          <p:nvPr/>
        </p:nvPicPr>
        <p:blipFill>
          <a:blip r:embed="rId51"/>
          <a:srcRect/>
          <a:stretch/>
        </p:blipFill>
        <p:spPr>
          <a:xfrm>
            <a:off x="7759997" y="4009711"/>
            <a:ext cx="594000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4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3</a:t>
            </a:fld>
            <a:endParaRPr lang="ca-ES"/>
          </a:p>
        </p:txBody>
      </p:sp>
      <p:sp>
        <p:nvSpPr>
          <p:cNvPr id="5" name="Google Shape;111;p15"/>
          <p:cNvSpPr txBox="1">
            <a:spLocks/>
          </p:cNvSpPr>
          <p:nvPr/>
        </p:nvSpPr>
        <p:spPr>
          <a:xfrm>
            <a:off x="838200" y="17357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Oswald" pitchFamily="2" charset="77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a-ES" sz="7200">
                <a:solidFill>
                  <a:schemeClr val="bg1"/>
                </a:solidFill>
              </a:rPr>
              <a:t>1.</a:t>
            </a:r>
          </a:p>
          <a:p>
            <a:r>
              <a:rPr lang="ca-ES">
                <a:solidFill>
                  <a:schemeClr val="bg1"/>
                </a:solidFill>
              </a:rPr>
              <a:t>TRANSITION HEADLINE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6" name="Google Shape;112;p15"/>
          <p:cNvSpPr txBox="1">
            <a:spLocks/>
          </p:cNvSpPr>
          <p:nvPr/>
        </p:nvSpPr>
        <p:spPr>
          <a:xfrm>
            <a:off x="838200" y="29924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dirty="0"/>
              <a:t>Let’s start with the first set of slides</a:t>
            </a:r>
          </a:p>
        </p:txBody>
      </p:sp>
    </p:spTree>
    <p:extLst>
      <p:ext uri="{BB962C8B-B14F-4D97-AF65-F5344CB8AC3E}">
        <p14:creationId xmlns:p14="http://schemas.microsoft.com/office/powerpoint/2010/main" val="85305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DDEEFA4-97D9-92AD-F57B-622FC900A5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30</a:t>
            </a:fld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63B99AD-9C56-8C55-3CD7-C831E03D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5762" y="725920"/>
            <a:ext cx="530709" cy="53070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AF01CB2-186E-51E0-7951-6929DCA79F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60677" y="725919"/>
            <a:ext cx="530709" cy="53070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2ED992-CDFA-3413-6A98-212E6A8C64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35592" y="733218"/>
            <a:ext cx="530709" cy="53070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6FEC435-B445-EA28-86A8-86ED87F035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10507" y="753241"/>
            <a:ext cx="530709" cy="53070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76A876C-3649-63C9-EFFB-CFC948A41B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885422" y="753241"/>
            <a:ext cx="530709" cy="53070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92273C5-A7F0-F744-A156-894639C92D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60337" y="753241"/>
            <a:ext cx="530709" cy="53070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BC43A6E-1444-A68B-CD0D-D38E3718FB0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35252" y="753240"/>
            <a:ext cx="530709" cy="5307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804AD1F-E507-E150-28EB-A015081817D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210167" y="753240"/>
            <a:ext cx="530709" cy="53070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A1457D2-A85A-8254-08F0-5EA276A13EA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985082" y="753240"/>
            <a:ext cx="530709" cy="53070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CAF4C50-D44A-19DA-6F57-281C195DC33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759997" y="753240"/>
            <a:ext cx="530709" cy="53070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1AD904B-3596-ECEF-7A8C-485B15D0D36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85762" y="1531045"/>
            <a:ext cx="530709" cy="53070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EE2CA186-6757-1E9A-EF01-34717387536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560677" y="1531045"/>
            <a:ext cx="530709" cy="53070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C85CC69F-FC8B-3179-F6C0-67826F26585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335592" y="1531045"/>
            <a:ext cx="530710" cy="53071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E440DEB-28EA-16EE-79FD-79BB4C29E50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110506" y="1531045"/>
            <a:ext cx="530710" cy="53071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0938185B-F961-5791-418A-B0FD9A12A17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885422" y="1531045"/>
            <a:ext cx="530709" cy="530709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09117C0-3F7B-F247-F7A5-7EE8681EB3B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660337" y="1531045"/>
            <a:ext cx="530709" cy="530709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B3C84A07-0662-EA69-761C-0E82F6ACDC6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3110507" y="2336170"/>
            <a:ext cx="530709" cy="530709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C8E9F10-EA48-A621-CE3E-B1FA97D50AC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2335592" y="2336170"/>
            <a:ext cx="530709" cy="530709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2269BD4-A513-51F8-41B3-3BD5990F219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560677" y="2336170"/>
            <a:ext cx="548700" cy="5487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1A09866E-8B18-6161-38E4-F791861564E3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785762" y="2336170"/>
            <a:ext cx="530709" cy="530709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ADA5A897-2BD2-4F3A-1AEE-E81675791E08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7759997" y="1531045"/>
            <a:ext cx="530709" cy="530709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F3F75D73-14A1-C5F0-900B-49A013C7C09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6985082" y="1531045"/>
            <a:ext cx="530709" cy="530709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8BC684E9-0E04-DE0E-E0DB-65F43AFE5CF6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6210167" y="1531045"/>
            <a:ext cx="530709" cy="530709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2C9C67F3-918F-50BC-FC4A-5644AF50C419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5435252" y="1531045"/>
            <a:ext cx="530709" cy="530709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FC848BF0-7AE1-9CA2-8117-58B7A22102B6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3885422" y="2336170"/>
            <a:ext cx="591738" cy="591738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26A885FE-5CBD-A656-E586-93A822D59EAB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4660337" y="2336170"/>
            <a:ext cx="594000" cy="594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52D36F5C-769C-1F7A-FCB7-FA85EB8B0F29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5435252" y="2336170"/>
            <a:ext cx="594000" cy="594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F61EB5D5-75F2-C0E2-477B-F9159E48B84E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/>
        </p:blipFill>
        <p:spPr>
          <a:xfrm>
            <a:off x="6210167" y="2336170"/>
            <a:ext cx="594000" cy="594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F3A3FA10-1BBB-1B2E-08F5-CC6743AB1D25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6985082" y="2336170"/>
            <a:ext cx="594000" cy="59400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6C9B635E-1935-2A4C-5591-4608DDECB7F8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/>
          <a:stretch/>
        </p:blipFill>
        <p:spPr>
          <a:xfrm>
            <a:off x="7759997" y="2336170"/>
            <a:ext cx="594000" cy="594000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id="{FD5809D4-AB14-701A-5373-D38B8EC034BD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/>
          <a:stretch/>
        </p:blipFill>
        <p:spPr>
          <a:xfrm>
            <a:off x="785762" y="3141295"/>
            <a:ext cx="594000" cy="594000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EFA99D2E-9A33-B3C5-8EFA-B5D66E56BF1E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1560677" y="3141295"/>
            <a:ext cx="594000" cy="594000"/>
          </a:xfrm>
          <a:prstGeom prst="rect">
            <a:avLst/>
          </a:pr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id="{A8FF3D60-10C1-F7CD-1028-D03F9C9E74F5}"/>
              </a:ext>
            </a:extLst>
          </p:cNvPr>
          <p:cNvPicPr>
            <a:picLocks noChangeAspect="1"/>
          </p:cNvPicPr>
          <p:nvPr/>
        </p:nvPicPr>
        <p:blipFill>
          <a:blip r:embed="rId34"/>
          <a:srcRect/>
          <a:stretch/>
        </p:blipFill>
        <p:spPr>
          <a:xfrm>
            <a:off x="3110507" y="3141295"/>
            <a:ext cx="594000" cy="594000"/>
          </a:xfrm>
          <a:prstGeom prst="rect">
            <a:avLst/>
          </a:prstGeom>
        </p:spPr>
      </p:pic>
      <p:pic>
        <p:nvPicPr>
          <p:cNvPr id="121" name="Imagen 120">
            <a:extLst>
              <a:ext uri="{FF2B5EF4-FFF2-40B4-BE49-F238E27FC236}">
                <a16:creationId xmlns:a16="http://schemas.microsoft.com/office/drawing/2014/main" id="{CE8E70D8-3C19-0F3A-6FEE-D7221EC6AD8C}"/>
              </a:ext>
            </a:extLst>
          </p:cNvPr>
          <p:cNvPicPr>
            <a:picLocks noChangeAspect="1"/>
          </p:cNvPicPr>
          <p:nvPr/>
        </p:nvPicPr>
        <p:blipFill>
          <a:blip r:embed="rId35"/>
          <a:srcRect/>
          <a:stretch/>
        </p:blipFill>
        <p:spPr>
          <a:xfrm>
            <a:off x="3885422" y="3141295"/>
            <a:ext cx="594000" cy="594000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ABF8F436-59C4-033F-5BEA-F779E4A1E202}"/>
              </a:ext>
            </a:extLst>
          </p:cNvPr>
          <p:cNvPicPr>
            <a:picLocks noChangeAspect="1"/>
          </p:cNvPicPr>
          <p:nvPr/>
        </p:nvPicPr>
        <p:blipFill>
          <a:blip r:embed="rId36"/>
          <a:srcRect/>
          <a:stretch/>
        </p:blipFill>
        <p:spPr>
          <a:xfrm>
            <a:off x="4660337" y="3141295"/>
            <a:ext cx="594000" cy="594000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3D4EB8BF-E4AD-A451-1B9A-750258C4A0C6}"/>
              </a:ext>
            </a:extLst>
          </p:cNvPr>
          <p:cNvPicPr>
            <a:picLocks noChangeAspect="1"/>
          </p:cNvPicPr>
          <p:nvPr/>
        </p:nvPicPr>
        <p:blipFill>
          <a:blip r:embed="rId37"/>
          <a:srcRect/>
          <a:stretch/>
        </p:blipFill>
        <p:spPr>
          <a:xfrm>
            <a:off x="5435252" y="3141295"/>
            <a:ext cx="594000" cy="594000"/>
          </a:xfrm>
          <a:prstGeom prst="rect">
            <a:avLst/>
          </a:prstGeom>
        </p:spPr>
      </p:pic>
      <p:pic>
        <p:nvPicPr>
          <p:cNvPr id="127" name="Imagen 126">
            <a:extLst>
              <a:ext uri="{FF2B5EF4-FFF2-40B4-BE49-F238E27FC236}">
                <a16:creationId xmlns:a16="http://schemas.microsoft.com/office/drawing/2014/main" id="{7E3D3F11-402F-B451-B34B-6FA76CE27E59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/>
          <a:stretch/>
        </p:blipFill>
        <p:spPr>
          <a:xfrm>
            <a:off x="6210167" y="3141295"/>
            <a:ext cx="594000" cy="594000"/>
          </a:xfrm>
          <a:prstGeom prst="rect">
            <a:avLst/>
          </a:prstGeom>
        </p:spPr>
      </p:pic>
      <p:pic>
        <p:nvPicPr>
          <p:cNvPr id="129" name="Imagen 128">
            <a:extLst>
              <a:ext uri="{FF2B5EF4-FFF2-40B4-BE49-F238E27FC236}">
                <a16:creationId xmlns:a16="http://schemas.microsoft.com/office/drawing/2014/main" id="{71ACE7A7-861C-0FAA-820F-135A80A8DD6A}"/>
              </a:ext>
            </a:extLst>
          </p:cNvPr>
          <p:cNvPicPr>
            <a:picLocks noChangeAspect="1"/>
          </p:cNvPicPr>
          <p:nvPr/>
        </p:nvPicPr>
        <p:blipFill>
          <a:blip r:embed="rId39"/>
          <a:srcRect/>
          <a:stretch/>
        </p:blipFill>
        <p:spPr>
          <a:xfrm>
            <a:off x="6985082" y="3141295"/>
            <a:ext cx="594000" cy="594000"/>
          </a:xfrm>
          <a:prstGeom prst="rect">
            <a:avLst/>
          </a:prstGeom>
        </p:spPr>
      </p:pic>
      <p:pic>
        <p:nvPicPr>
          <p:cNvPr id="131" name="Imagen 130">
            <a:extLst>
              <a:ext uri="{FF2B5EF4-FFF2-40B4-BE49-F238E27FC236}">
                <a16:creationId xmlns:a16="http://schemas.microsoft.com/office/drawing/2014/main" id="{1FCFAB58-9796-D363-AB9C-4E7269B342E7}"/>
              </a:ext>
            </a:extLst>
          </p:cNvPr>
          <p:cNvPicPr>
            <a:picLocks noChangeAspect="1"/>
          </p:cNvPicPr>
          <p:nvPr/>
        </p:nvPicPr>
        <p:blipFill>
          <a:blip r:embed="rId40"/>
          <a:srcRect/>
          <a:stretch/>
        </p:blipFill>
        <p:spPr>
          <a:xfrm>
            <a:off x="7759997" y="3141295"/>
            <a:ext cx="594000" cy="594000"/>
          </a:xfrm>
          <a:prstGeom prst="rect">
            <a:avLst/>
          </a:prstGeom>
        </p:spPr>
      </p:pic>
      <p:pic>
        <p:nvPicPr>
          <p:cNvPr id="133" name="Imagen 132">
            <a:extLst>
              <a:ext uri="{FF2B5EF4-FFF2-40B4-BE49-F238E27FC236}">
                <a16:creationId xmlns:a16="http://schemas.microsoft.com/office/drawing/2014/main" id="{0ECE248A-2E61-CFB1-4ACE-D00E09077CEC}"/>
              </a:ext>
            </a:extLst>
          </p:cNvPr>
          <p:cNvPicPr>
            <a:picLocks noChangeAspect="1"/>
          </p:cNvPicPr>
          <p:nvPr/>
        </p:nvPicPr>
        <p:blipFill>
          <a:blip r:embed="rId41"/>
          <a:srcRect/>
          <a:stretch/>
        </p:blipFill>
        <p:spPr>
          <a:xfrm>
            <a:off x="785762" y="4009711"/>
            <a:ext cx="594000" cy="594000"/>
          </a:xfrm>
          <a:prstGeom prst="rect">
            <a:avLst/>
          </a:prstGeom>
        </p:spPr>
      </p:pic>
      <p:pic>
        <p:nvPicPr>
          <p:cNvPr id="135" name="Imagen 134">
            <a:extLst>
              <a:ext uri="{FF2B5EF4-FFF2-40B4-BE49-F238E27FC236}">
                <a16:creationId xmlns:a16="http://schemas.microsoft.com/office/drawing/2014/main" id="{A249CF8C-F16C-9AB3-E205-D3F7A55790A0}"/>
              </a:ext>
            </a:extLst>
          </p:cNvPr>
          <p:cNvPicPr>
            <a:picLocks noChangeAspect="1"/>
          </p:cNvPicPr>
          <p:nvPr/>
        </p:nvPicPr>
        <p:blipFill>
          <a:blip r:embed="rId42"/>
          <a:srcRect/>
          <a:stretch/>
        </p:blipFill>
        <p:spPr>
          <a:xfrm>
            <a:off x="1560677" y="4009711"/>
            <a:ext cx="594000" cy="594000"/>
          </a:xfrm>
          <a:prstGeom prst="rect">
            <a:avLst/>
          </a:prstGeom>
        </p:spPr>
      </p:pic>
      <p:pic>
        <p:nvPicPr>
          <p:cNvPr id="137" name="Imagen 136">
            <a:extLst>
              <a:ext uri="{FF2B5EF4-FFF2-40B4-BE49-F238E27FC236}">
                <a16:creationId xmlns:a16="http://schemas.microsoft.com/office/drawing/2014/main" id="{8AC02177-CC19-3FAF-7BEF-ECFEF089EEC4}"/>
              </a:ext>
            </a:extLst>
          </p:cNvPr>
          <p:cNvPicPr>
            <a:picLocks noChangeAspect="1"/>
          </p:cNvPicPr>
          <p:nvPr/>
        </p:nvPicPr>
        <p:blipFill>
          <a:blip r:embed="rId43"/>
          <a:srcRect/>
          <a:stretch/>
        </p:blipFill>
        <p:spPr>
          <a:xfrm>
            <a:off x="2335592" y="4009711"/>
            <a:ext cx="594000" cy="594000"/>
          </a:xfrm>
          <a:prstGeom prst="rect">
            <a:avLst/>
          </a:prstGeom>
        </p:spPr>
      </p:pic>
      <p:pic>
        <p:nvPicPr>
          <p:cNvPr id="139" name="Imagen 138">
            <a:extLst>
              <a:ext uri="{FF2B5EF4-FFF2-40B4-BE49-F238E27FC236}">
                <a16:creationId xmlns:a16="http://schemas.microsoft.com/office/drawing/2014/main" id="{DA20F9ED-7004-8948-E628-5018A09997CC}"/>
              </a:ext>
            </a:extLst>
          </p:cNvPr>
          <p:cNvPicPr>
            <a:picLocks noChangeAspect="1"/>
          </p:cNvPicPr>
          <p:nvPr/>
        </p:nvPicPr>
        <p:blipFill>
          <a:blip r:embed="rId44"/>
          <a:srcRect/>
          <a:stretch/>
        </p:blipFill>
        <p:spPr>
          <a:xfrm>
            <a:off x="3110507" y="4009711"/>
            <a:ext cx="594000" cy="594000"/>
          </a:xfrm>
          <a:prstGeom prst="rect">
            <a:avLst/>
          </a:prstGeom>
        </p:spPr>
      </p:pic>
      <p:pic>
        <p:nvPicPr>
          <p:cNvPr id="141" name="Imagen 140">
            <a:extLst>
              <a:ext uri="{FF2B5EF4-FFF2-40B4-BE49-F238E27FC236}">
                <a16:creationId xmlns:a16="http://schemas.microsoft.com/office/drawing/2014/main" id="{0B4213D5-3645-D65E-93E1-7C5C9450F12C}"/>
              </a:ext>
            </a:extLst>
          </p:cNvPr>
          <p:cNvPicPr>
            <a:picLocks noChangeAspect="1"/>
          </p:cNvPicPr>
          <p:nvPr/>
        </p:nvPicPr>
        <p:blipFill>
          <a:blip r:embed="rId45"/>
          <a:srcRect/>
          <a:stretch/>
        </p:blipFill>
        <p:spPr>
          <a:xfrm>
            <a:off x="2335592" y="3141295"/>
            <a:ext cx="594000" cy="594000"/>
          </a:xfrm>
          <a:prstGeom prst="rect">
            <a:avLst/>
          </a:prstGeom>
        </p:spPr>
      </p:pic>
      <p:pic>
        <p:nvPicPr>
          <p:cNvPr id="143" name="Imagen 142">
            <a:extLst>
              <a:ext uri="{FF2B5EF4-FFF2-40B4-BE49-F238E27FC236}">
                <a16:creationId xmlns:a16="http://schemas.microsoft.com/office/drawing/2014/main" id="{7D49BB09-4C1F-408A-F72C-9CA6EB924D26}"/>
              </a:ext>
            </a:extLst>
          </p:cNvPr>
          <p:cNvPicPr>
            <a:picLocks noChangeAspect="1"/>
          </p:cNvPicPr>
          <p:nvPr/>
        </p:nvPicPr>
        <p:blipFill>
          <a:blip r:embed="rId46"/>
          <a:srcRect/>
          <a:stretch/>
        </p:blipFill>
        <p:spPr>
          <a:xfrm>
            <a:off x="3885422" y="4009711"/>
            <a:ext cx="594000" cy="594000"/>
          </a:xfrm>
          <a:prstGeom prst="rect">
            <a:avLst/>
          </a:prstGeom>
        </p:spPr>
      </p:pic>
      <p:pic>
        <p:nvPicPr>
          <p:cNvPr id="145" name="Imagen 144">
            <a:extLst>
              <a:ext uri="{FF2B5EF4-FFF2-40B4-BE49-F238E27FC236}">
                <a16:creationId xmlns:a16="http://schemas.microsoft.com/office/drawing/2014/main" id="{9E8901EF-BA50-D427-C6FD-8496F2E8DB47}"/>
              </a:ext>
            </a:extLst>
          </p:cNvPr>
          <p:cNvPicPr>
            <a:picLocks noChangeAspect="1"/>
          </p:cNvPicPr>
          <p:nvPr/>
        </p:nvPicPr>
        <p:blipFill>
          <a:blip r:embed="rId47"/>
          <a:srcRect/>
          <a:stretch/>
        </p:blipFill>
        <p:spPr>
          <a:xfrm>
            <a:off x="4660337" y="4009711"/>
            <a:ext cx="594000" cy="594000"/>
          </a:xfrm>
          <a:prstGeom prst="rect">
            <a:avLst/>
          </a:prstGeom>
        </p:spPr>
      </p:pic>
      <p:pic>
        <p:nvPicPr>
          <p:cNvPr id="147" name="Imagen 146">
            <a:extLst>
              <a:ext uri="{FF2B5EF4-FFF2-40B4-BE49-F238E27FC236}">
                <a16:creationId xmlns:a16="http://schemas.microsoft.com/office/drawing/2014/main" id="{049320F5-BAE0-F75B-AD88-85B6356085CC}"/>
              </a:ext>
            </a:extLst>
          </p:cNvPr>
          <p:cNvPicPr>
            <a:picLocks noChangeAspect="1"/>
          </p:cNvPicPr>
          <p:nvPr/>
        </p:nvPicPr>
        <p:blipFill>
          <a:blip r:embed="rId48"/>
          <a:srcRect/>
          <a:stretch/>
        </p:blipFill>
        <p:spPr>
          <a:xfrm>
            <a:off x="5435252" y="4009711"/>
            <a:ext cx="594000" cy="594000"/>
          </a:xfrm>
          <a:prstGeom prst="rect">
            <a:avLst/>
          </a:prstGeom>
        </p:spPr>
      </p:pic>
      <p:pic>
        <p:nvPicPr>
          <p:cNvPr id="149" name="Imagen 148">
            <a:extLst>
              <a:ext uri="{FF2B5EF4-FFF2-40B4-BE49-F238E27FC236}">
                <a16:creationId xmlns:a16="http://schemas.microsoft.com/office/drawing/2014/main" id="{0DF7541D-B0D0-9516-9E79-25604FD9A1E1}"/>
              </a:ext>
            </a:extLst>
          </p:cNvPr>
          <p:cNvPicPr>
            <a:picLocks noChangeAspect="1"/>
          </p:cNvPicPr>
          <p:nvPr/>
        </p:nvPicPr>
        <p:blipFill>
          <a:blip r:embed="rId49"/>
          <a:srcRect/>
          <a:stretch/>
        </p:blipFill>
        <p:spPr>
          <a:xfrm>
            <a:off x="6210167" y="4009711"/>
            <a:ext cx="594000" cy="594000"/>
          </a:xfrm>
          <a:prstGeom prst="rect">
            <a:avLst/>
          </a:prstGeom>
        </p:spPr>
      </p:pic>
      <p:pic>
        <p:nvPicPr>
          <p:cNvPr id="151" name="Imagen 150">
            <a:extLst>
              <a:ext uri="{FF2B5EF4-FFF2-40B4-BE49-F238E27FC236}">
                <a16:creationId xmlns:a16="http://schemas.microsoft.com/office/drawing/2014/main" id="{D4305F85-8221-3CD9-8033-A90A48EFE442}"/>
              </a:ext>
            </a:extLst>
          </p:cNvPr>
          <p:cNvPicPr>
            <a:picLocks noChangeAspect="1"/>
          </p:cNvPicPr>
          <p:nvPr/>
        </p:nvPicPr>
        <p:blipFill>
          <a:blip r:embed="rId50"/>
          <a:srcRect/>
          <a:stretch/>
        </p:blipFill>
        <p:spPr>
          <a:xfrm>
            <a:off x="6985082" y="4009711"/>
            <a:ext cx="594000" cy="594000"/>
          </a:xfrm>
          <a:prstGeom prst="rect">
            <a:avLst/>
          </a:prstGeom>
        </p:spPr>
      </p:pic>
      <p:pic>
        <p:nvPicPr>
          <p:cNvPr id="153" name="Imagen 152">
            <a:extLst>
              <a:ext uri="{FF2B5EF4-FFF2-40B4-BE49-F238E27FC236}">
                <a16:creationId xmlns:a16="http://schemas.microsoft.com/office/drawing/2014/main" id="{1094DE56-B208-9A9D-A375-A310C12049FF}"/>
              </a:ext>
            </a:extLst>
          </p:cNvPr>
          <p:cNvPicPr>
            <a:picLocks noChangeAspect="1"/>
          </p:cNvPicPr>
          <p:nvPr/>
        </p:nvPicPr>
        <p:blipFill>
          <a:blip r:embed="rId51"/>
          <a:srcRect/>
          <a:stretch/>
        </p:blipFill>
        <p:spPr>
          <a:xfrm>
            <a:off x="7759997" y="4009711"/>
            <a:ext cx="594000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05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DDEEFA4-97D9-92AD-F57B-622FC900A5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31</a:t>
            </a:fld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63B99AD-9C56-8C55-3CD7-C831E03D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5762" y="725920"/>
            <a:ext cx="530709" cy="53070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AF01CB2-186E-51E0-7951-6929DCA79F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60677" y="725919"/>
            <a:ext cx="530709" cy="53070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2ED992-CDFA-3413-6A98-212E6A8C64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35592" y="733218"/>
            <a:ext cx="530709" cy="53070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6FEC435-B445-EA28-86A8-86ED87F035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10507" y="753241"/>
            <a:ext cx="530709" cy="53070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76A876C-3649-63C9-EFFB-CFC948A41B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885422" y="753241"/>
            <a:ext cx="530709" cy="53070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92273C5-A7F0-F744-A156-894639C92D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60337" y="753241"/>
            <a:ext cx="530709" cy="53070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BC43A6E-1444-A68B-CD0D-D38E3718FB0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35252" y="753240"/>
            <a:ext cx="530709" cy="5307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804AD1F-E507-E150-28EB-A015081817D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210167" y="753240"/>
            <a:ext cx="530709" cy="53070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A1457D2-A85A-8254-08F0-5EA276A13EA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985082" y="753240"/>
            <a:ext cx="530709" cy="53070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CAF4C50-D44A-19DA-6F57-281C195DC33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759997" y="753240"/>
            <a:ext cx="530709" cy="53070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1AD904B-3596-ECEF-7A8C-485B15D0D36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85762" y="1531045"/>
            <a:ext cx="530709" cy="53070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EE2CA186-6757-1E9A-EF01-34717387536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560677" y="1531045"/>
            <a:ext cx="530709" cy="53070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C85CC69F-FC8B-3179-F6C0-67826F26585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335592" y="1531045"/>
            <a:ext cx="530710" cy="53071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E440DEB-28EA-16EE-79FD-79BB4C29E50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110506" y="1531045"/>
            <a:ext cx="530710" cy="53071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0938185B-F961-5791-418A-B0FD9A12A17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885422" y="1531045"/>
            <a:ext cx="530709" cy="530709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09117C0-3F7B-F247-F7A5-7EE8681EB3B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660337" y="1531045"/>
            <a:ext cx="530709" cy="530709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B3C84A07-0662-EA69-761C-0E82F6ACDC6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3110507" y="2336170"/>
            <a:ext cx="530709" cy="530709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C8E9F10-EA48-A621-CE3E-B1FA97D50AC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2335592" y="2336170"/>
            <a:ext cx="530709" cy="530709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2269BD4-A513-51F8-41B3-3BD5990F219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560677" y="2336170"/>
            <a:ext cx="548700" cy="5487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1A09866E-8B18-6161-38E4-F791861564E3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785762" y="2336170"/>
            <a:ext cx="530709" cy="530709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ADA5A897-2BD2-4F3A-1AEE-E81675791E08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7759997" y="1531045"/>
            <a:ext cx="530709" cy="530709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F3F75D73-14A1-C5F0-900B-49A013C7C09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6985082" y="1531045"/>
            <a:ext cx="530709" cy="530709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8BC684E9-0E04-DE0E-E0DB-65F43AFE5CF6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6210167" y="1531045"/>
            <a:ext cx="530709" cy="530709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2C9C67F3-918F-50BC-FC4A-5644AF50C419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5435252" y="1531045"/>
            <a:ext cx="530709" cy="530709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FC848BF0-7AE1-9CA2-8117-58B7A22102B6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3885422" y="2336170"/>
            <a:ext cx="591738" cy="591738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26A885FE-5CBD-A656-E586-93A822D59EAB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4660337" y="2336170"/>
            <a:ext cx="594000" cy="594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52D36F5C-769C-1F7A-FCB7-FA85EB8B0F29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5435252" y="2336170"/>
            <a:ext cx="594000" cy="594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F61EB5D5-75F2-C0E2-477B-F9159E48B84E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/>
        </p:blipFill>
        <p:spPr>
          <a:xfrm>
            <a:off x="6210167" y="2336170"/>
            <a:ext cx="594000" cy="594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F3A3FA10-1BBB-1B2E-08F5-CC6743AB1D25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6985082" y="2336170"/>
            <a:ext cx="594000" cy="59400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6C9B635E-1935-2A4C-5591-4608DDECB7F8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/>
          <a:stretch/>
        </p:blipFill>
        <p:spPr>
          <a:xfrm>
            <a:off x="7759997" y="2336170"/>
            <a:ext cx="594000" cy="594000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id="{FD5809D4-AB14-701A-5373-D38B8EC034BD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/>
          <a:stretch/>
        </p:blipFill>
        <p:spPr>
          <a:xfrm>
            <a:off x="785762" y="3141295"/>
            <a:ext cx="594000" cy="594000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EFA99D2E-9A33-B3C5-8EFA-B5D66E56BF1E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1560677" y="3141295"/>
            <a:ext cx="594000" cy="594000"/>
          </a:xfrm>
          <a:prstGeom prst="rect">
            <a:avLst/>
          </a:pr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id="{A8FF3D60-10C1-F7CD-1028-D03F9C9E74F5}"/>
              </a:ext>
            </a:extLst>
          </p:cNvPr>
          <p:cNvPicPr>
            <a:picLocks noChangeAspect="1"/>
          </p:cNvPicPr>
          <p:nvPr/>
        </p:nvPicPr>
        <p:blipFill>
          <a:blip r:embed="rId34"/>
          <a:srcRect/>
          <a:stretch/>
        </p:blipFill>
        <p:spPr>
          <a:xfrm>
            <a:off x="3110507" y="3141295"/>
            <a:ext cx="594000" cy="594000"/>
          </a:xfrm>
          <a:prstGeom prst="rect">
            <a:avLst/>
          </a:prstGeom>
        </p:spPr>
      </p:pic>
      <p:pic>
        <p:nvPicPr>
          <p:cNvPr id="121" name="Imagen 120">
            <a:extLst>
              <a:ext uri="{FF2B5EF4-FFF2-40B4-BE49-F238E27FC236}">
                <a16:creationId xmlns:a16="http://schemas.microsoft.com/office/drawing/2014/main" id="{CE8E70D8-3C19-0F3A-6FEE-D7221EC6AD8C}"/>
              </a:ext>
            </a:extLst>
          </p:cNvPr>
          <p:cNvPicPr>
            <a:picLocks noChangeAspect="1"/>
          </p:cNvPicPr>
          <p:nvPr/>
        </p:nvPicPr>
        <p:blipFill>
          <a:blip r:embed="rId35"/>
          <a:srcRect/>
          <a:stretch/>
        </p:blipFill>
        <p:spPr>
          <a:xfrm>
            <a:off x="3885422" y="3141295"/>
            <a:ext cx="594000" cy="594000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ABF8F436-59C4-033F-5BEA-F779E4A1E202}"/>
              </a:ext>
            </a:extLst>
          </p:cNvPr>
          <p:cNvPicPr>
            <a:picLocks noChangeAspect="1"/>
          </p:cNvPicPr>
          <p:nvPr/>
        </p:nvPicPr>
        <p:blipFill>
          <a:blip r:embed="rId36"/>
          <a:srcRect/>
          <a:stretch/>
        </p:blipFill>
        <p:spPr>
          <a:xfrm>
            <a:off x="4660337" y="3141295"/>
            <a:ext cx="594000" cy="594000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3D4EB8BF-E4AD-A451-1B9A-750258C4A0C6}"/>
              </a:ext>
            </a:extLst>
          </p:cNvPr>
          <p:cNvPicPr>
            <a:picLocks noChangeAspect="1"/>
          </p:cNvPicPr>
          <p:nvPr/>
        </p:nvPicPr>
        <p:blipFill>
          <a:blip r:embed="rId37"/>
          <a:srcRect/>
          <a:stretch/>
        </p:blipFill>
        <p:spPr>
          <a:xfrm>
            <a:off x="5435252" y="3141295"/>
            <a:ext cx="594000" cy="594000"/>
          </a:xfrm>
          <a:prstGeom prst="rect">
            <a:avLst/>
          </a:prstGeom>
        </p:spPr>
      </p:pic>
      <p:pic>
        <p:nvPicPr>
          <p:cNvPr id="127" name="Imagen 126">
            <a:extLst>
              <a:ext uri="{FF2B5EF4-FFF2-40B4-BE49-F238E27FC236}">
                <a16:creationId xmlns:a16="http://schemas.microsoft.com/office/drawing/2014/main" id="{7E3D3F11-402F-B451-B34B-6FA76CE27E59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/>
          <a:stretch/>
        </p:blipFill>
        <p:spPr>
          <a:xfrm>
            <a:off x="6210167" y="3141295"/>
            <a:ext cx="594000" cy="594000"/>
          </a:xfrm>
          <a:prstGeom prst="rect">
            <a:avLst/>
          </a:prstGeom>
        </p:spPr>
      </p:pic>
      <p:pic>
        <p:nvPicPr>
          <p:cNvPr id="129" name="Imagen 128">
            <a:extLst>
              <a:ext uri="{FF2B5EF4-FFF2-40B4-BE49-F238E27FC236}">
                <a16:creationId xmlns:a16="http://schemas.microsoft.com/office/drawing/2014/main" id="{71ACE7A7-861C-0FAA-820F-135A80A8DD6A}"/>
              </a:ext>
            </a:extLst>
          </p:cNvPr>
          <p:cNvPicPr>
            <a:picLocks noChangeAspect="1"/>
          </p:cNvPicPr>
          <p:nvPr/>
        </p:nvPicPr>
        <p:blipFill>
          <a:blip r:embed="rId39"/>
          <a:srcRect/>
          <a:stretch/>
        </p:blipFill>
        <p:spPr>
          <a:xfrm>
            <a:off x="6985082" y="3141295"/>
            <a:ext cx="594000" cy="594000"/>
          </a:xfrm>
          <a:prstGeom prst="rect">
            <a:avLst/>
          </a:prstGeom>
        </p:spPr>
      </p:pic>
      <p:pic>
        <p:nvPicPr>
          <p:cNvPr id="131" name="Imagen 130">
            <a:extLst>
              <a:ext uri="{FF2B5EF4-FFF2-40B4-BE49-F238E27FC236}">
                <a16:creationId xmlns:a16="http://schemas.microsoft.com/office/drawing/2014/main" id="{1FCFAB58-9796-D363-AB9C-4E7269B342E7}"/>
              </a:ext>
            </a:extLst>
          </p:cNvPr>
          <p:cNvPicPr>
            <a:picLocks noChangeAspect="1"/>
          </p:cNvPicPr>
          <p:nvPr/>
        </p:nvPicPr>
        <p:blipFill>
          <a:blip r:embed="rId40"/>
          <a:srcRect/>
          <a:stretch/>
        </p:blipFill>
        <p:spPr>
          <a:xfrm>
            <a:off x="7759997" y="3141295"/>
            <a:ext cx="594000" cy="594000"/>
          </a:xfrm>
          <a:prstGeom prst="rect">
            <a:avLst/>
          </a:prstGeom>
        </p:spPr>
      </p:pic>
      <p:pic>
        <p:nvPicPr>
          <p:cNvPr id="133" name="Imagen 132">
            <a:extLst>
              <a:ext uri="{FF2B5EF4-FFF2-40B4-BE49-F238E27FC236}">
                <a16:creationId xmlns:a16="http://schemas.microsoft.com/office/drawing/2014/main" id="{0ECE248A-2E61-CFB1-4ACE-D00E09077CEC}"/>
              </a:ext>
            </a:extLst>
          </p:cNvPr>
          <p:cNvPicPr>
            <a:picLocks noChangeAspect="1"/>
          </p:cNvPicPr>
          <p:nvPr/>
        </p:nvPicPr>
        <p:blipFill>
          <a:blip r:embed="rId41"/>
          <a:srcRect/>
          <a:stretch/>
        </p:blipFill>
        <p:spPr>
          <a:xfrm>
            <a:off x="785762" y="4009711"/>
            <a:ext cx="594000" cy="594000"/>
          </a:xfrm>
          <a:prstGeom prst="rect">
            <a:avLst/>
          </a:prstGeom>
        </p:spPr>
      </p:pic>
      <p:pic>
        <p:nvPicPr>
          <p:cNvPr id="135" name="Imagen 134">
            <a:extLst>
              <a:ext uri="{FF2B5EF4-FFF2-40B4-BE49-F238E27FC236}">
                <a16:creationId xmlns:a16="http://schemas.microsoft.com/office/drawing/2014/main" id="{A249CF8C-F16C-9AB3-E205-D3F7A55790A0}"/>
              </a:ext>
            </a:extLst>
          </p:cNvPr>
          <p:cNvPicPr>
            <a:picLocks noChangeAspect="1"/>
          </p:cNvPicPr>
          <p:nvPr/>
        </p:nvPicPr>
        <p:blipFill>
          <a:blip r:embed="rId42"/>
          <a:srcRect/>
          <a:stretch/>
        </p:blipFill>
        <p:spPr>
          <a:xfrm>
            <a:off x="1560677" y="4009711"/>
            <a:ext cx="594000" cy="594000"/>
          </a:xfrm>
          <a:prstGeom prst="rect">
            <a:avLst/>
          </a:prstGeom>
        </p:spPr>
      </p:pic>
      <p:pic>
        <p:nvPicPr>
          <p:cNvPr id="137" name="Imagen 136">
            <a:extLst>
              <a:ext uri="{FF2B5EF4-FFF2-40B4-BE49-F238E27FC236}">
                <a16:creationId xmlns:a16="http://schemas.microsoft.com/office/drawing/2014/main" id="{8AC02177-CC19-3FAF-7BEF-ECFEF089EEC4}"/>
              </a:ext>
            </a:extLst>
          </p:cNvPr>
          <p:cNvPicPr>
            <a:picLocks noChangeAspect="1"/>
          </p:cNvPicPr>
          <p:nvPr/>
        </p:nvPicPr>
        <p:blipFill>
          <a:blip r:embed="rId43"/>
          <a:srcRect/>
          <a:stretch/>
        </p:blipFill>
        <p:spPr>
          <a:xfrm>
            <a:off x="2335592" y="4009711"/>
            <a:ext cx="594000" cy="594000"/>
          </a:xfrm>
          <a:prstGeom prst="rect">
            <a:avLst/>
          </a:prstGeom>
        </p:spPr>
      </p:pic>
      <p:pic>
        <p:nvPicPr>
          <p:cNvPr id="139" name="Imagen 138">
            <a:extLst>
              <a:ext uri="{FF2B5EF4-FFF2-40B4-BE49-F238E27FC236}">
                <a16:creationId xmlns:a16="http://schemas.microsoft.com/office/drawing/2014/main" id="{DA20F9ED-7004-8948-E628-5018A09997CC}"/>
              </a:ext>
            </a:extLst>
          </p:cNvPr>
          <p:cNvPicPr>
            <a:picLocks noChangeAspect="1"/>
          </p:cNvPicPr>
          <p:nvPr/>
        </p:nvPicPr>
        <p:blipFill>
          <a:blip r:embed="rId44"/>
          <a:srcRect/>
          <a:stretch/>
        </p:blipFill>
        <p:spPr>
          <a:xfrm>
            <a:off x="3110507" y="4009711"/>
            <a:ext cx="594000" cy="594000"/>
          </a:xfrm>
          <a:prstGeom prst="rect">
            <a:avLst/>
          </a:prstGeom>
        </p:spPr>
      </p:pic>
      <p:pic>
        <p:nvPicPr>
          <p:cNvPr id="141" name="Imagen 140">
            <a:extLst>
              <a:ext uri="{FF2B5EF4-FFF2-40B4-BE49-F238E27FC236}">
                <a16:creationId xmlns:a16="http://schemas.microsoft.com/office/drawing/2014/main" id="{0B4213D5-3645-D65E-93E1-7C5C9450F12C}"/>
              </a:ext>
            </a:extLst>
          </p:cNvPr>
          <p:cNvPicPr>
            <a:picLocks noChangeAspect="1"/>
          </p:cNvPicPr>
          <p:nvPr/>
        </p:nvPicPr>
        <p:blipFill>
          <a:blip r:embed="rId45"/>
          <a:srcRect/>
          <a:stretch/>
        </p:blipFill>
        <p:spPr>
          <a:xfrm>
            <a:off x="2335592" y="3141295"/>
            <a:ext cx="594000" cy="594000"/>
          </a:xfrm>
          <a:prstGeom prst="rect">
            <a:avLst/>
          </a:prstGeom>
        </p:spPr>
      </p:pic>
      <p:pic>
        <p:nvPicPr>
          <p:cNvPr id="143" name="Imagen 142">
            <a:extLst>
              <a:ext uri="{FF2B5EF4-FFF2-40B4-BE49-F238E27FC236}">
                <a16:creationId xmlns:a16="http://schemas.microsoft.com/office/drawing/2014/main" id="{7D49BB09-4C1F-408A-F72C-9CA6EB924D26}"/>
              </a:ext>
            </a:extLst>
          </p:cNvPr>
          <p:cNvPicPr>
            <a:picLocks noChangeAspect="1"/>
          </p:cNvPicPr>
          <p:nvPr/>
        </p:nvPicPr>
        <p:blipFill>
          <a:blip r:embed="rId46"/>
          <a:srcRect/>
          <a:stretch/>
        </p:blipFill>
        <p:spPr>
          <a:xfrm>
            <a:off x="3885422" y="4009711"/>
            <a:ext cx="594000" cy="594000"/>
          </a:xfrm>
          <a:prstGeom prst="rect">
            <a:avLst/>
          </a:prstGeom>
        </p:spPr>
      </p:pic>
      <p:pic>
        <p:nvPicPr>
          <p:cNvPr id="145" name="Imagen 144">
            <a:extLst>
              <a:ext uri="{FF2B5EF4-FFF2-40B4-BE49-F238E27FC236}">
                <a16:creationId xmlns:a16="http://schemas.microsoft.com/office/drawing/2014/main" id="{9E8901EF-BA50-D427-C6FD-8496F2E8DB47}"/>
              </a:ext>
            </a:extLst>
          </p:cNvPr>
          <p:cNvPicPr>
            <a:picLocks noChangeAspect="1"/>
          </p:cNvPicPr>
          <p:nvPr/>
        </p:nvPicPr>
        <p:blipFill>
          <a:blip r:embed="rId47"/>
          <a:srcRect/>
          <a:stretch/>
        </p:blipFill>
        <p:spPr>
          <a:xfrm>
            <a:off x="4660337" y="4009711"/>
            <a:ext cx="594000" cy="594000"/>
          </a:xfrm>
          <a:prstGeom prst="rect">
            <a:avLst/>
          </a:prstGeom>
        </p:spPr>
      </p:pic>
      <p:pic>
        <p:nvPicPr>
          <p:cNvPr id="147" name="Imagen 146">
            <a:extLst>
              <a:ext uri="{FF2B5EF4-FFF2-40B4-BE49-F238E27FC236}">
                <a16:creationId xmlns:a16="http://schemas.microsoft.com/office/drawing/2014/main" id="{049320F5-BAE0-F75B-AD88-85B6356085CC}"/>
              </a:ext>
            </a:extLst>
          </p:cNvPr>
          <p:cNvPicPr>
            <a:picLocks noChangeAspect="1"/>
          </p:cNvPicPr>
          <p:nvPr/>
        </p:nvPicPr>
        <p:blipFill>
          <a:blip r:embed="rId48"/>
          <a:srcRect/>
          <a:stretch/>
        </p:blipFill>
        <p:spPr>
          <a:xfrm>
            <a:off x="5435252" y="4009711"/>
            <a:ext cx="594000" cy="594000"/>
          </a:xfrm>
          <a:prstGeom prst="rect">
            <a:avLst/>
          </a:prstGeom>
        </p:spPr>
      </p:pic>
      <p:pic>
        <p:nvPicPr>
          <p:cNvPr id="149" name="Imagen 148">
            <a:extLst>
              <a:ext uri="{FF2B5EF4-FFF2-40B4-BE49-F238E27FC236}">
                <a16:creationId xmlns:a16="http://schemas.microsoft.com/office/drawing/2014/main" id="{0DF7541D-B0D0-9516-9E79-25604FD9A1E1}"/>
              </a:ext>
            </a:extLst>
          </p:cNvPr>
          <p:cNvPicPr>
            <a:picLocks noChangeAspect="1"/>
          </p:cNvPicPr>
          <p:nvPr/>
        </p:nvPicPr>
        <p:blipFill>
          <a:blip r:embed="rId49"/>
          <a:srcRect/>
          <a:stretch/>
        </p:blipFill>
        <p:spPr>
          <a:xfrm>
            <a:off x="6210167" y="4009711"/>
            <a:ext cx="594000" cy="594000"/>
          </a:xfrm>
          <a:prstGeom prst="rect">
            <a:avLst/>
          </a:prstGeom>
        </p:spPr>
      </p:pic>
      <p:pic>
        <p:nvPicPr>
          <p:cNvPr id="151" name="Imagen 150">
            <a:extLst>
              <a:ext uri="{FF2B5EF4-FFF2-40B4-BE49-F238E27FC236}">
                <a16:creationId xmlns:a16="http://schemas.microsoft.com/office/drawing/2014/main" id="{D4305F85-8221-3CD9-8033-A90A48EFE442}"/>
              </a:ext>
            </a:extLst>
          </p:cNvPr>
          <p:cNvPicPr>
            <a:picLocks noChangeAspect="1"/>
          </p:cNvPicPr>
          <p:nvPr/>
        </p:nvPicPr>
        <p:blipFill>
          <a:blip r:embed="rId50"/>
          <a:srcRect/>
          <a:stretch/>
        </p:blipFill>
        <p:spPr>
          <a:xfrm>
            <a:off x="6985082" y="4009711"/>
            <a:ext cx="594000" cy="594000"/>
          </a:xfrm>
          <a:prstGeom prst="rect">
            <a:avLst/>
          </a:prstGeom>
        </p:spPr>
      </p:pic>
      <p:pic>
        <p:nvPicPr>
          <p:cNvPr id="153" name="Imagen 152">
            <a:extLst>
              <a:ext uri="{FF2B5EF4-FFF2-40B4-BE49-F238E27FC236}">
                <a16:creationId xmlns:a16="http://schemas.microsoft.com/office/drawing/2014/main" id="{1094DE56-B208-9A9D-A375-A310C12049FF}"/>
              </a:ext>
            </a:extLst>
          </p:cNvPr>
          <p:cNvPicPr>
            <a:picLocks noChangeAspect="1"/>
          </p:cNvPicPr>
          <p:nvPr/>
        </p:nvPicPr>
        <p:blipFill>
          <a:blip r:embed="rId51"/>
          <a:srcRect/>
          <a:stretch/>
        </p:blipFill>
        <p:spPr>
          <a:xfrm>
            <a:off x="7759997" y="4009711"/>
            <a:ext cx="594000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72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3">
            <a:extLst>
              <a:ext uri="{FF2B5EF4-FFF2-40B4-BE49-F238E27FC236}">
                <a16:creationId xmlns:a16="http://schemas.microsoft.com/office/drawing/2014/main" id="{B458E656-11AF-DC13-E021-2D4675E94FB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DDEEFA4-97D9-92AD-F57B-622FC900A5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32</a:t>
            </a:fld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63B99AD-9C56-8C55-3CD7-C831E03D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5762" y="725920"/>
            <a:ext cx="530709" cy="53070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AF01CB2-186E-51E0-7951-6929DCA79F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60677" y="725919"/>
            <a:ext cx="530709" cy="53070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2ED992-CDFA-3413-6A98-212E6A8C64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35592" y="733218"/>
            <a:ext cx="530709" cy="53070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6FEC435-B445-EA28-86A8-86ED87F035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10507" y="753241"/>
            <a:ext cx="530709" cy="53070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76A876C-3649-63C9-EFFB-CFC948A41B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885422" y="753241"/>
            <a:ext cx="530709" cy="53070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92273C5-A7F0-F744-A156-894639C92D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60337" y="753241"/>
            <a:ext cx="530709" cy="53070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BC43A6E-1444-A68B-CD0D-D38E3718FB0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35252" y="753240"/>
            <a:ext cx="530709" cy="5307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804AD1F-E507-E150-28EB-A015081817D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210167" y="753240"/>
            <a:ext cx="530709" cy="53070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A1457D2-A85A-8254-08F0-5EA276A13EA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985082" y="753240"/>
            <a:ext cx="530709" cy="53070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CAF4C50-D44A-19DA-6F57-281C195DC33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759997" y="753240"/>
            <a:ext cx="530709" cy="53070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1AD904B-3596-ECEF-7A8C-485B15D0D36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85762" y="1531045"/>
            <a:ext cx="530709" cy="53070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EE2CA186-6757-1E9A-EF01-34717387536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560677" y="1531045"/>
            <a:ext cx="530709" cy="53070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C85CC69F-FC8B-3179-F6C0-67826F26585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335592" y="1531045"/>
            <a:ext cx="530710" cy="53071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E440DEB-28EA-16EE-79FD-79BB4C29E50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110506" y="1531045"/>
            <a:ext cx="530710" cy="53071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0938185B-F961-5791-418A-B0FD9A12A17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885422" y="1531045"/>
            <a:ext cx="530709" cy="530709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09117C0-3F7B-F247-F7A5-7EE8681EB3B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660337" y="1531045"/>
            <a:ext cx="530709" cy="530709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B3C84A07-0662-EA69-761C-0E82F6ACDC6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3110507" y="2336170"/>
            <a:ext cx="530709" cy="530709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C8E9F10-EA48-A621-CE3E-B1FA97D50AC4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2335592" y="2336170"/>
            <a:ext cx="530709" cy="530709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2269BD4-A513-51F8-41B3-3BD5990F219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560677" y="2336170"/>
            <a:ext cx="548700" cy="5487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1A09866E-8B18-6161-38E4-F791861564E3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785762" y="2336170"/>
            <a:ext cx="530709" cy="530709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ADA5A897-2BD2-4F3A-1AEE-E81675791E08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7759997" y="1531045"/>
            <a:ext cx="530709" cy="530709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F3F75D73-14A1-C5F0-900B-49A013C7C094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6985082" y="1531045"/>
            <a:ext cx="530709" cy="530709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8BC684E9-0E04-DE0E-E0DB-65F43AFE5CF6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6210167" y="1531045"/>
            <a:ext cx="530709" cy="530709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2C9C67F3-918F-50BC-FC4A-5644AF50C419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5435252" y="1531045"/>
            <a:ext cx="530709" cy="530709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FC848BF0-7AE1-9CA2-8117-58B7A22102B6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3885422" y="2336170"/>
            <a:ext cx="591738" cy="591738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26A885FE-5CBD-A656-E586-93A822D59EAB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4660337" y="2336170"/>
            <a:ext cx="594000" cy="5940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52D36F5C-769C-1F7A-FCB7-FA85EB8B0F29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5435252" y="2336170"/>
            <a:ext cx="594000" cy="5940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F61EB5D5-75F2-C0E2-477B-F9159E48B84E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/>
        </p:blipFill>
        <p:spPr>
          <a:xfrm>
            <a:off x="6210167" y="2336170"/>
            <a:ext cx="594000" cy="594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F3A3FA10-1BBB-1B2E-08F5-CC6743AB1D25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6985082" y="2336170"/>
            <a:ext cx="594000" cy="59400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6C9B635E-1935-2A4C-5591-4608DDECB7F8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/>
          <a:stretch/>
        </p:blipFill>
        <p:spPr>
          <a:xfrm>
            <a:off x="7759997" y="2336170"/>
            <a:ext cx="594000" cy="594000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id="{FD5809D4-AB14-701A-5373-D38B8EC034BD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/>
          <a:stretch/>
        </p:blipFill>
        <p:spPr>
          <a:xfrm>
            <a:off x="785762" y="3141295"/>
            <a:ext cx="594000" cy="594000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EFA99D2E-9A33-B3C5-8EFA-B5D66E56BF1E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1560677" y="3141295"/>
            <a:ext cx="594000" cy="594000"/>
          </a:xfrm>
          <a:prstGeom prst="rect">
            <a:avLst/>
          </a:pr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id="{A8FF3D60-10C1-F7CD-1028-D03F9C9E74F5}"/>
              </a:ext>
            </a:extLst>
          </p:cNvPr>
          <p:cNvPicPr>
            <a:picLocks noChangeAspect="1"/>
          </p:cNvPicPr>
          <p:nvPr/>
        </p:nvPicPr>
        <p:blipFill>
          <a:blip r:embed="rId34"/>
          <a:srcRect/>
          <a:stretch/>
        </p:blipFill>
        <p:spPr>
          <a:xfrm>
            <a:off x="3110507" y="3141295"/>
            <a:ext cx="594000" cy="594000"/>
          </a:xfrm>
          <a:prstGeom prst="rect">
            <a:avLst/>
          </a:prstGeom>
        </p:spPr>
      </p:pic>
      <p:pic>
        <p:nvPicPr>
          <p:cNvPr id="121" name="Imagen 120">
            <a:extLst>
              <a:ext uri="{FF2B5EF4-FFF2-40B4-BE49-F238E27FC236}">
                <a16:creationId xmlns:a16="http://schemas.microsoft.com/office/drawing/2014/main" id="{CE8E70D8-3C19-0F3A-6FEE-D7221EC6AD8C}"/>
              </a:ext>
            </a:extLst>
          </p:cNvPr>
          <p:cNvPicPr>
            <a:picLocks noChangeAspect="1"/>
          </p:cNvPicPr>
          <p:nvPr/>
        </p:nvPicPr>
        <p:blipFill>
          <a:blip r:embed="rId35"/>
          <a:srcRect/>
          <a:stretch/>
        </p:blipFill>
        <p:spPr>
          <a:xfrm>
            <a:off x="3885422" y="3141295"/>
            <a:ext cx="594000" cy="594000"/>
          </a:xfrm>
          <a:prstGeom prst="rect">
            <a:avLst/>
          </a:prstGeom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ABF8F436-59C4-033F-5BEA-F779E4A1E202}"/>
              </a:ext>
            </a:extLst>
          </p:cNvPr>
          <p:cNvPicPr>
            <a:picLocks noChangeAspect="1"/>
          </p:cNvPicPr>
          <p:nvPr/>
        </p:nvPicPr>
        <p:blipFill>
          <a:blip r:embed="rId36"/>
          <a:srcRect/>
          <a:stretch/>
        </p:blipFill>
        <p:spPr>
          <a:xfrm>
            <a:off x="4660337" y="3141295"/>
            <a:ext cx="594000" cy="594000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3D4EB8BF-E4AD-A451-1B9A-750258C4A0C6}"/>
              </a:ext>
            </a:extLst>
          </p:cNvPr>
          <p:cNvPicPr>
            <a:picLocks noChangeAspect="1"/>
          </p:cNvPicPr>
          <p:nvPr/>
        </p:nvPicPr>
        <p:blipFill>
          <a:blip r:embed="rId37"/>
          <a:srcRect/>
          <a:stretch/>
        </p:blipFill>
        <p:spPr>
          <a:xfrm>
            <a:off x="5435252" y="3141295"/>
            <a:ext cx="594000" cy="594000"/>
          </a:xfrm>
          <a:prstGeom prst="rect">
            <a:avLst/>
          </a:prstGeom>
        </p:spPr>
      </p:pic>
      <p:pic>
        <p:nvPicPr>
          <p:cNvPr id="127" name="Imagen 126">
            <a:extLst>
              <a:ext uri="{FF2B5EF4-FFF2-40B4-BE49-F238E27FC236}">
                <a16:creationId xmlns:a16="http://schemas.microsoft.com/office/drawing/2014/main" id="{7E3D3F11-402F-B451-B34B-6FA76CE27E59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/>
          <a:stretch/>
        </p:blipFill>
        <p:spPr>
          <a:xfrm>
            <a:off x="6210167" y="3141295"/>
            <a:ext cx="594000" cy="594000"/>
          </a:xfrm>
          <a:prstGeom prst="rect">
            <a:avLst/>
          </a:prstGeom>
        </p:spPr>
      </p:pic>
      <p:pic>
        <p:nvPicPr>
          <p:cNvPr id="129" name="Imagen 128">
            <a:extLst>
              <a:ext uri="{FF2B5EF4-FFF2-40B4-BE49-F238E27FC236}">
                <a16:creationId xmlns:a16="http://schemas.microsoft.com/office/drawing/2014/main" id="{71ACE7A7-861C-0FAA-820F-135A80A8DD6A}"/>
              </a:ext>
            </a:extLst>
          </p:cNvPr>
          <p:cNvPicPr>
            <a:picLocks noChangeAspect="1"/>
          </p:cNvPicPr>
          <p:nvPr/>
        </p:nvPicPr>
        <p:blipFill>
          <a:blip r:embed="rId39"/>
          <a:srcRect/>
          <a:stretch/>
        </p:blipFill>
        <p:spPr>
          <a:xfrm>
            <a:off x="6985082" y="3141295"/>
            <a:ext cx="594000" cy="594000"/>
          </a:xfrm>
          <a:prstGeom prst="rect">
            <a:avLst/>
          </a:prstGeom>
        </p:spPr>
      </p:pic>
      <p:pic>
        <p:nvPicPr>
          <p:cNvPr id="131" name="Imagen 130">
            <a:extLst>
              <a:ext uri="{FF2B5EF4-FFF2-40B4-BE49-F238E27FC236}">
                <a16:creationId xmlns:a16="http://schemas.microsoft.com/office/drawing/2014/main" id="{1FCFAB58-9796-D363-AB9C-4E7269B342E7}"/>
              </a:ext>
            </a:extLst>
          </p:cNvPr>
          <p:cNvPicPr>
            <a:picLocks noChangeAspect="1"/>
          </p:cNvPicPr>
          <p:nvPr/>
        </p:nvPicPr>
        <p:blipFill>
          <a:blip r:embed="rId40"/>
          <a:srcRect/>
          <a:stretch/>
        </p:blipFill>
        <p:spPr>
          <a:xfrm>
            <a:off x="7759997" y="3141295"/>
            <a:ext cx="594000" cy="594000"/>
          </a:xfrm>
          <a:prstGeom prst="rect">
            <a:avLst/>
          </a:prstGeom>
        </p:spPr>
      </p:pic>
      <p:pic>
        <p:nvPicPr>
          <p:cNvPr id="133" name="Imagen 132">
            <a:extLst>
              <a:ext uri="{FF2B5EF4-FFF2-40B4-BE49-F238E27FC236}">
                <a16:creationId xmlns:a16="http://schemas.microsoft.com/office/drawing/2014/main" id="{0ECE248A-2E61-CFB1-4ACE-D00E09077CEC}"/>
              </a:ext>
            </a:extLst>
          </p:cNvPr>
          <p:cNvPicPr>
            <a:picLocks noChangeAspect="1"/>
          </p:cNvPicPr>
          <p:nvPr/>
        </p:nvPicPr>
        <p:blipFill>
          <a:blip r:embed="rId41"/>
          <a:srcRect/>
          <a:stretch/>
        </p:blipFill>
        <p:spPr>
          <a:xfrm>
            <a:off x="785762" y="4009711"/>
            <a:ext cx="594000" cy="594000"/>
          </a:xfrm>
          <a:prstGeom prst="rect">
            <a:avLst/>
          </a:prstGeom>
        </p:spPr>
      </p:pic>
      <p:pic>
        <p:nvPicPr>
          <p:cNvPr id="135" name="Imagen 134">
            <a:extLst>
              <a:ext uri="{FF2B5EF4-FFF2-40B4-BE49-F238E27FC236}">
                <a16:creationId xmlns:a16="http://schemas.microsoft.com/office/drawing/2014/main" id="{A249CF8C-F16C-9AB3-E205-D3F7A55790A0}"/>
              </a:ext>
            </a:extLst>
          </p:cNvPr>
          <p:cNvPicPr>
            <a:picLocks noChangeAspect="1"/>
          </p:cNvPicPr>
          <p:nvPr/>
        </p:nvPicPr>
        <p:blipFill>
          <a:blip r:embed="rId42"/>
          <a:srcRect/>
          <a:stretch/>
        </p:blipFill>
        <p:spPr>
          <a:xfrm>
            <a:off x="1560677" y="4009711"/>
            <a:ext cx="594000" cy="594000"/>
          </a:xfrm>
          <a:prstGeom prst="rect">
            <a:avLst/>
          </a:prstGeom>
        </p:spPr>
      </p:pic>
      <p:pic>
        <p:nvPicPr>
          <p:cNvPr id="137" name="Imagen 136">
            <a:extLst>
              <a:ext uri="{FF2B5EF4-FFF2-40B4-BE49-F238E27FC236}">
                <a16:creationId xmlns:a16="http://schemas.microsoft.com/office/drawing/2014/main" id="{8AC02177-CC19-3FAF-7BEF-ECFEF089EEC4}"/>
              </a:ext>
            </a:extLst>
          </p:cNvPr>
          <p:cNvPicPr>
            <a:picLocks noChangeAspect="1"/>
          </p:cNvPicPr>
          <p:nvPr/>
        </p:nvPicPr>
        <p:blipFill>
          <a:blip r:embed="rId43"/>
          <a:srcRect/>
          <a:stretch/>
        </p:blipFill>
        <p:spPr>
          <a:xfrm>
            <a:off x="2335592" y="4009711"/>
            <a:ext cx="594000" cy="594000"/>
          </a:xfrm>
          <a:prstGeom prst="rect">
            <a:avLst/>
          </a:prstGeom>
        </p:spPr>
      </p:pic>
      <p:pic>
        <p:nvPicPr>
          <p:cNvPr id="139" name="Imagen 138">
            <a:extLst>
              <a:ext uri="{FF2B5EF4-FFF2-40B4-BE49-F238E27FC236}">
                <a16:creationId xmlns:a16="http://schemas.microsoft.com/office/drawing/2014/main" id="{DA20F9ED-7004-8948-E628-5018A09997CC}"/>
              </a:ext>
            </a:extLst>
          </p:cNvPr>
          <p:cNvPicPr>
            <a:picLocks noChangeAspect="1"/>
          </p:cNvPicPr>
          <p:nvPr/>
        </p:nvPicPr>
        <p:blipFill>
          <a:blip r:embed="rId44"/>
          <a:srcRect/>
          <a:stretch/>
        </p:blipFill>
        <p:spPr>
          <a:xfrm>
            <a:off x="3110507" y="4009711"/>
            <a:ext cx="594000" cy="594000"/>
          </a:xfrm>
          <a:prstGeom prst="rect">
            <a:avLst/>
          </a:prstGeom>
        </p:spPr>
      </p:pic>
      <p:pic>
        <p:nvPicPr>
          <p:cNvPr id="141" name="Imagen 140">
            <a:extLst>
              <a:ext uri="{FF2B5EF4-FFF2-40B4-BE49-F238E27FC236}">
                <a16:creationId xmlns:a16="http://schemas.microsoft.com/office/drawing/2014/main" id="{0B4213D5-3645-D65E-93E1-7C5C9450F12C}"/>
              </a:ext>
            </a:extLst>
          </p:cNvPr>
          <p:cNvPicPr>
            <a:picLocks noChangeAspect="1"/>
          </p:cNvPicPr>
          <p:nvPr/>
        </p:nvPicPr>
        <p:blipFill>
          <a:blip r:embed="rId45"/>
          <a:srcRect/>
          <a:stretch/>
        </p:blipFill>
        <p:spPr>
          <a:xfrm>
            <a:off x="2335592" y="3141295"/>
            <a:ext cx="594000" cy="594000"/>
          </a:xfrm>
          <a:prstGeom prst="rect">
            <a:avLst/>
          </a:prstGeom>
        </p:spPr>
      </p:pic>
      <p:pic>
        <p:nvPicPr>
          <p:cNvPr id="143" name="Imagen 142">
            <a:extLst>
              <a:ext uri="{FF2B5EF4-FFF2-40B4-BE49-F238E27FC236}">
                <a16:creationId xmlns:a16="http://schemas.microsoft.com/office/drawing/2014/main" id="{7D49BB09-4C1F-408A-F72C-9CA6EB924D26}"/>
              </a:ext>
            </a:extLst>
          </p:cNvPr>
          <p:cNvPicPr>
            <a:picLocks noChangeAspect="1"/>
          </p:cNvPicPr>
          <p:nvPr/>
        </p:nvPicPr>
        <p:blipFill>
          <a:blip r:embed="rId46"/>
          <a:srcRect/>
          <a:stretch/>
        </p:blipFill>
        <p:spPr>
          <a:xfrm>
            <a:off x="3885422" y="4009711"/>
            <a:ext cx="594000" cy="594000"/>
          </a:xfrm>
          <a:prstGeom prst="rect">
            <a:avLst/>
          </a:prstGeom>
        </p:spPr>
      </p:pic>
      <p:pic>
        <p:nvPicPr>
          <p:cNvPr id="145" name="Imagen 144">
            <a:extLst>
              <a:ext uri="{FF2B5EF4-FFF2-40B4-BE49-F238E27FC236}">
                <a16:creationId xmlns:a16="http://schemas.microsoft.com/office/drawing/2014/main" id="{9E8901EF-BA50-D427-C6FD-8496F2E8DB47}"/>
              </a:ext>
            </a:extLst>
          </p:cNvPr>
          <p:cNvPicPr>
            <a:picLocks noChangeAspect="1"/>
          </p:cNvPicPr>
          <p:nvPr/>
        </p:nvPicPr>
        <p:blipFill>
          <a:blip r:embed="rId47"/>
          <a:srcRect/>
          <a:stretch/>
        </p:blipFill>
        <p:spPr>
          <a:xfrm>
            <a:off x="4660337" y="4009711"/>
            <a:ext cx="594000" cy="594000"/>
          </a:xfrm>
          <a:prstGeom prst="rect">
            <a:avLst/>
          </a:prstGeom>
        </p:spPr>
      </p:pic>
      <p:pic>
        <p:nvPicPr>
          <p:cNvPr id="147" name="Imagen 146">
            <a:extLst>
              <a:ext uri="{FF2B5EF4-FFF2-40B4-BE49-F238E27FC236}">
                <a16:creationId xmlns:a16="http://schemas.microsoft.com/office/drawing/2014/main" id="{049320F5-BAE0-F75B-AD88-85B6356085CC}"/>
              </a:ext>
            </a:extLst>
          </p:cNvPr>
          <p:cNvPicPr>
            <a:picLocks noChangeAspect="1"/>
          </p:cNvPicPr>
          <p:nvPr/>
        </p:nvPicPr>
        <p:blipFill>
          <a:blip r:embed="rId48"/>
          <a:srcRect/>
          <a:stretch/>
        </p:blipFill>
        <p:spPr>
          <a:xfrm>
            <a:off x="5435252" y="4009711"/>
            <a:ext cx="594000" cy="594000"/>
          </a:xfrm>
          <a:prstGeom prst="rect">
            <a:avLst/>
          </a:prstGeom>
        </p:spPr>
      </p:pic>
      <p:pic>
        <p:nvPicPr>
          <p:cNvPr id="149" name="Imagen 148">
            <a:extLst>
              <a:ext uri="{FF2B5EF4-FFF2-40B4-BE49-F238E27FC236}">
                <a16:creationId xmlns:a16="http://schemas.microsoft.com/office/drawing/2014/main" id="{0DF7541D-B0D0-9516-9E79-25604FD9A1E1}"/>
              </a:ext>
            </a:extLst>
          </p:cNvPr>
          <p:cNvPicPr>
            <a:picLocks noChangeAspect="1"/>
          </p:cNvPicPr>
          <p:nvPr/>
        </p:nvPicPr>
        <p:blipFill>
          <a:blip r:embed="rId49"/>
          <a:srcRect/>
          <a:stretch/>
        </p:blipFill>
        <p:spPr>
          <a:xfrm>
            <a:off x="6210167" y="4009711"/>
            <a:ext cx="594000" cy="594000"/>
          </a:xfrm>
          <a:prstGeom prst="rect">
            <a:avLst/>
          </a:prstGeom>
        </p:spPr>
      </p:pic>
      <p:pic>
        <p:nvPicPr>
          <p:cNvPr id="151" name="Imagen 150">
            <a:extLst>
              <a:ext uri="{FF2B5EF4-FFF2-40B4-BE49-F238E27FC236}">
                <a16:creationId xmlns:a16="http://schemas.microsoft.com/office/drawing/2014/main" id="{D4305F85-8221-3CD9-8033-A90A48EFE442}"/>
              </a:ext>
            </a:extLst>
          </p:cNvPr>
          <p:cNvPicPr>
            <a:picLocks noChangeAspect="1"/>
          </p:cNvPicPr>
          <p:nvPr/>
        </p:nvPicPr>
        <p:blipFill>
          <a:blip r:embed="rId50"/>
          <a:srcRect/>
          <a:stretch/>
        </p:blipFill>
        <p:spPr>
          <a:xfrm>
            <a:off x="6985082" y="4009711"/>
            <a:ext cx="594000" cy="594000"/>
          </a:xfrm>
          <a:prstGeom prst="rect">
            <a:avLst/>
          </a:prstGeom>
        </p:spPr>
      </p:pic>
      <p:pic>
        <p:nvPicPr>
          <p:cNvPr id="153" name="Imagen 152">
            <a:extLst>
              <a:ext uri="{FF2B5EF4-FFF2-40B4-BE49-F238E27FC236}">
                <a16:creationId xmlns:a16="http://schemas.microsoft.com/office/drawing/2014/main" id="{1094DE56-B208-9A9D-A375-A310C12049FF}"/>
              </a:ext>
            </a:extLst>
          </p:cNvPr>
          <p:cNvPicPr>
            <a:picLocks noChangeAspect="1"/>
          </p:cNvPicPr>
          <p:nvPr/>
        </p:nvPicPr>
        <p:blipFill>
          <a:blip r:embed="rId51"/>
          <a:srcRect/>
          <a:stretch/>
        </p:blipFill>
        <p:spPr>
          <a:xfrm>
            <a:off x="7759997" y="4009711"/>
            <a:ext cx="594000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33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Image repository</a:t>
            </a:r>
            <a:endParaRPr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 err="1"/>
              <a:t>You</a:t>
            </a:r>
            <a:r>
              <a:rPr lang="es-ES" sz="1400" dirty="0"/>
              <a:t> can </a:t>
            </a:r>
            <a:r>
              <a:rPr lang="es-ES" sz="1400" dirty="0" err="1"/>
              <a:t>user</a:t>
            </a:r>
            <a:r>
              <a:rPr lang="es-ES" sz="1400" dirty="0"/>
              <a:t> </a:t>
            </a:r>
            <a:r>
              <a:rPr lang="es-ES" sz="1400" dirty="0" err="1"/>
              <a:t>freely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images</a:t>
            </a:r>
            <a:r>
              <a:rPr lang="es-ES" sz="1400" dirty="0"/>
              <a:t> </a:t>
            </a:r>
            <a:r>
              <a:rPr lang="es-ES" sz="1400" dirty="0" err="1"/>
              <a:t>found</a:t>
            </a:r>
            <a:r>
              <a:rPr lang="es-ES" sz="1400" dirty="0"/>
              <a:t> in </a:t>
            </a:r>
            <a:r>
              <a:rPr lang="es-ES" sz="1400" dirty="0" err="1"/>
              <a:t>this</a:t>
            </a:r>
            <a:r>
              <a:rPr lang="es-ES" sz="1400" dirty="0"/>
              <a:t> site:</a:t>
            </a:r>
            <a:endParaRPr sz="14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s-ES" sz="1400" u="sng" dirty="0">
                <a:solidFill>
                  <a:srgbClr val="39B80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https://unsplash.com/</a:t>
            </a:r>
            <a:endParaRPr lang="es-ES" sz="1400" u="sng" dirty="0">
              <a:solidFill>
                <a:srgbClr val="39B80A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s-ES" sz="1400" u="sng" dirty="0">
              <a:solidFill>
                <a:srgbClr val="39B80A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dirty="0"/>
              <a:t>All are free of user (though attribution is </a:t>
            </a:r>
            <a:r>
              <a:rPr lang="en" sz="1400" dirty="0" err="1"/>
              <a:t>enco</a:t>
            </a:r>
            <a:r>
              <a:rPr lang="es-ES" sz="1400" dirty="0"/>
              <a:t>u</a:t>
            </a:r>
            <a:r>
              <a:rPr lang="en" sz="1400" dirty="0"/>
              <a:t>raged). For more info: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s-ES" sz="1400" u="sng" dirty="0">
                <a:solidFill>
                  <a:srgbClr val="39B80A"/>
                </a:solidFill>
              </a:rPr>
              <a:t>https://</a:t>
            </a:r>
            <a:r>
              <a:rPr lang="es-ES" sz="1400" u="sng" dirty="0" err="1">
                <a:solidFill>
                  <a:srgbClr val="39B80A"/>
                </a:solidFill>
              </a:rPr>
              <a:t>unsplash.com</a:t>
            </a:r>
            <a:r>
              <a:rPr lang="es-ES" sz="1400" u="sng" dirty="0">
                <a:solidFill>
                  <a:srgbClr val="39B80A"/>
                </a:solidFill>
              </a:rPr>
              <a:t>/</a:t>
            </a:r>
            <a:r>
              <a:rPr lang="es-ES" sz="1400" u="sng" dirty="0" err="1">
                <a:solidFill>
                  <a:srgbClr val="39B80A"/>
                </a:solidFill>
              </a:rPr>
              <a:t>license</a:t>
            </a:r>
            <a:endParaRPr lang="es-ES" sz="1400" u="sng" dirty="0">
              <a:solidFill>
                <a:srgbClr val="0C004E"/>
              </a:solidFill>
            </a:endParaRPr>
          </a:p>
        </p:txBody>
      </p:sp>
      <p:sp>
        <p:nvSpPr>
          <p:cNvPr id="374" name="Google Shape;374;p3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2" name="Google Shape;373;p36">
            <a:extLst>
              <a:ext uri="{FF2B5EF4-FFF2-40B4-BE49-F238E27FC236}">
                <a16:creationId xmlns:a16="http://schemas.microsoft.com/office/drawing/2014/main" id="{FEED175C-5241-685A-CC21-C56B995FBE7B}"/>
              </a:ext>
            </a:extLst>
          </p:cNvPr>
          <p:cNvSpPr txBox="1"/>
          <p:nvPr/>
        </p:nvSpPr>
        <p:spPr>
          <a:xfrm>
            <a:off x="893700" y="3826565"/>
            <a:ext cx="6462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 dirty="0">
                <a:solidFill>
                  <a:srgbClr val="0C004E"/>
                </a:solidFill>
                <a:latin typeface="Lato"/>
                <a:ea typeface="Lato"/>
                <a:cs typeface="Lato"/>
                <a:sym typeface="Lat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i="1" dirty="0">
              <a:solidFill>
                <a:srgbClr val="0C00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43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4</a:t>
            </a:fld>
            <a:endParaRPr lang="ca-ES"/>
          </a:p>
        </p:txBody>
      </p:sp>
      <p:sp>
        <p:nvSpPr>
          <p:cNvPr id="4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Quotations are commonly printed as a means of inspiration and to invoke philosophical thoughts from the reader.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49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893625" y="1714500"/>
            <a:ext cx="31368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White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Is the color of milk and fresh snow, the color produced by the combination of all the colors of the visible spectrum.</a:t>
            </a:r>
            <a:endParaRPr dirty="0"/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893700" y="72033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9B80A"/>
                </a:solidFill>
              </a:rPr>
              <a:t>You can also split your content</a:t>
            </a:r>
            <a:endParaRPr dirty="0">
              <a:solidFill>
                <a:srgbClr val="39B80A"/>
              </a:solidFill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3" y="1714500"/>
            <a:ext cx="31368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Black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Is the color of ebony and of outer space. It has been the symbolic color of elegance, solemnity and authority.</a:t>
            </a:r>
            <a:endParaRPr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893700" y="4345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9B80A"/>
                </a:solidFill>
              </a:rPr>
              <a:t>In two or three columns</a:t>
            </a:r>
            <a:endParaRPr dirty="0">
              <a:solidFill>
                <a:srgbClr val="39B80A"/>
              </a:solidFill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Yellow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Is the color of gold, butter and ripe lemons. In the spectrum of visible light, yellow is found between green and orange.</a:t>
            </a:r>
            <a:endParaRPr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3386401" y="1600200"/>
            <a:ext cx="23712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5879102" y="1600200"/>
            <a:ext cx="23712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249463" y="1027872"/>
            <a:ext cx="2783512" cy="955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9B80A"/>
                </a:solidFill>
              </a:rPr>
              <a:t>A picture is worth a thousand words</a:t>
            </a:r>
            <a:endParaRPr sz="2400" dirty="0">
              <a:solidFill>
                <a:srgbClr val="39B80A"/>
              </a:solidFill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249463" y="1983346"/>
            <a:ext cx="2783512" cy="2062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A complex idea can be conveyed with just a single still image, namely making it possible to absorb large amounts of data quickly.</a:t>
            </a:r>
            <a:endParaRPr sz="1800"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Imagen 2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C2D334ED-651C-1D4D-7DE4-75DA6ED4E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42" y="978844"/>
            <a:ext cx="5953258" cy="29766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1087622" y="425571"/>
            <a:ext cx="696875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9B80A"/>
                </a:solidFill>
              </a:rPr>
              <a:t>Use diagrams to explain your ideas</a:t>
            </a:r>
            <a:endParaRPr dirty="0">
              <a:solidFill>
                <a:srgbClr val="39B80A"/>
              </a:solidFill>
            </a:endParaRPr>
          </a:p>
        </p:txBody>
      </p:sp>
      <p:sp>
        <p:nvSpPr>
          <p:cNvPr id="180" name="Google Shape;180;p23"/>
          <p:cNvSpPr/>
          <p:nvPr/>
        </p:nvSpPr>
        <p:spPr>
          <a:xfrm rot="-3201117">
            <a:off x="4056175" y="2429298"/>
            <a:ext cx="1193169" cy="1210239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7800" lvl="0" indent="-177800" algn="ctr" rtl="0">
              <a:spcBef>
                <a:spcPts val="0"/>
              </a:spcBef>
              <a:spcAft>
                <a:spcPts val="0"/>
              </a:spcAft>
              <a:buFont typeface="Georgia"/>
              <a:buNone/>
            </a:pPr>
            <a:endParaRPr dirty="0"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4918993" y="2187068"/>
            <a:ext cx="1368930" cy="2823365"/>
            <a:chOff x="4863169" y="1577308"/>
            <a:chExt cx="1471019" cy="3184127"/>
          </a:xfrm>
          <a:solidFill>
            <a:srgbClr val="39B80A">
              <a:alpha val="96000"/>
            </a:srgbClr>
          </a:solidFill>
        </p:grpSpPr>
        <p:sp>
          <p:nvSpPr>
            <p:cNvPr id="182" name="Google Shape;182;p23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39B80A">
                <a:alpha val="69804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23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4" name="Google Shape;184;p23"/>
            <p:cNvSpPr txBox="1"/>
            <p:nvPr/>
          </p:nvSpPr>
          <p:spPr>
            <a:xfrm rot="17820794">
              <a:off x="4719755" y="2815750"/>
              <a:ext cx="1577952" cy="56323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000" dirty="0">
                  <a:solidFill>
                    <a:schemeClr val="bg1"/>
                  </a:solidFill>
                  <a:latin typeface="Raleway"/>
                  <a:ea typeface="Raleway"/>
                  <a:cs typeface="Raleway"/>
                  <a:sym typeface="Raleway"/>
                </a:rPr>
                <a:t>Vestibulum congue </a:t>
              </a:r>
              <a:endParaRPr sz="100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85" name="Google Shape;185;p23"/>
          <p:cNvGrpSpPr/>
          <p:nvPr/>
        </p:nvGrpSpPr>
        <p:grpSpPr>
          <a:xfrm>
            <a:off x="3436877" y="1153368"/>
            <a:ext cx="2313358" cy="1940424"/>
            <a:chOff x="3261580" y="445943"/>
            <a:chExt cx="2485879" cy="2188366"/>
          </a:xfrm>
          <a:solidFill>
            <a:srgbClr val="0C004E"/>
          </a:solidFill>
        </p:grpSpPr>
        <p:sp>
          <p:nvSpPr>
            <p:cNvPr id="186" name="Google Shape;186;p23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0C004E">
                <a:alpha val="69804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23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8" name="Google Shape;188;p23"/>
            <p:cNvSpPr txBox="1"/>
            <p:nvPr/>
          </p:nvSpPr>
          <p:spPr>
            <a:xfrm>
              <a:off x="3768159" y="1199300"/>
              <a:ext cx="1578000" cy="563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0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Vestibulum congue </a:t>
              </a:r>
              <a:endPara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89" name="Google Shape;189;p23"/>
          <p:cNvGrpSpPr/>
          <p:nvPr/>
        </p:nvGrpSpPr>
        <p:grpSpPr>
          <a:xfrm>
            <a:off x="2225522" y="2251748"/>
            <a:ext cx="3186777" cy="2768524"/>
            <a:chOff x="1959887" y="1684671"/>
            <a:chExt cx="3424433" cy="3122279"/>
          </a:xfrm>
          <a:solidFill>
            <a:srgbClr val="F39600"/>
          </a:solidFill>
        </p:grpSpPr>
        <p:sp>
          <p:nvSpPr>
            <p:cNvPr id="190" name="Google Shape;190;p23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F39600">
                <a:alpha val="69804"/>
              </a:srgbClr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1" name="Google Shape;191;p23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2" name="Google Shape;192;p23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000" dirty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Vestibulum </a:t>
              </a:r>
              <a:r>
                <a:rPr lang="en" sz="1000" dirty="0" err="1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congue</a:t>
              </a:r>
              <a:r>
                <a:rPr lang="en" sz="1000" dirty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endParaRPr sz="10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9B80A"/>
                </a:solidFill>
              </a:rPr>
              <a:t>And tables to compare data</a:t>
            </a:r>
            <a:endParaRPr dirty="0">
              <a:solidFill>
                <a:srgbClr val="39B80A"/>
              </a:solidFill>
            </a:endParaRPr>
          </a:p>
        </p:txBody>
      </p:sp>
      <p:graphicFrame>
        <p:nvGraphicFramePr>
          <p:cNvPr id="199" name="Google Shape;199;p24"/>
          <p:cNvGraphicFramePr/>
          <p:nvPr>
            <p:extLst>
              <p:ext uri="{D42A27DB-BD31-4B8C-83A1-F6EECF244321}">
                <p14:modId xmlns:p14="http://schemas.microsoft.com/office/powerpoint/2010/main" val="2487714481"/>
              </p:ext>
            </p:extLst>
          </p:nvPr>
        </p:nvGraphicFramePr>
        <p:xfrm>
          <a:off x="952500" y="1564481"/>
          <a:ext cx="7239000" cy="2505125"/>
        </p:xfrm>
        <a:graphic>
          <a:graphicData uri="http://schemas.openxmlformats.org/drawingml/2006/table">
            <a:tbl>
              <a:tblPr>
                <a:noFill/>
                <a:tableStyleId>{C98665B7-6574-423E-A4B5-A6C020D860FF}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9B80A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39B80A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 b="1" dirty="0">
                        <a:solidFill>
                          <a:srgbClr val="39B80A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39B80A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 b="1" dirty="0">
                        <a:solidFill>
                          <a:srgbClr val="39B80A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39B80A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 b="1" dirty="0">
                        <a:solidFill>
                          <a:srgbClr val="39B80A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39B80A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Purple</a:t>
                      </a:r>
                      <a:endParaRPr sz="1100" b="1" dirty="0">
                        <a:solidFill>
                          <a:srgbClr val="39B80A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39B80A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 b="1" dirty="0">
                        <a:solidFill>
                          <a:srgbClr val="39B80A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30</a:t>
                      </a:r>
                      <a:endParaRPr sz="1400" b="1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</a:t>
                      </a:r>
                      <a:endParaRPr sz="1400" b="1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1" dirty="0">
                          <a:solidFill>
                            <a:srgbClr val="39B80A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Red</a:t>
                      </a:r>
                      <a:endParaRPr sz="1100" b="1" dirty="0">
                        <a:solidFill>
                          <a:srgbClr val="39B80A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30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807417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39B80A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 b="1" dirty="0">
                        <a:solidFill>
                          <a:srgbClr val="39B80A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24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00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8bb305-3b97-4a70-81fb-b559d5c9c9ed">
      <Terms xmlns="http://schemas.microsoft.com/office/infopath/2007/PartnerControls"/>
    </lcf76f155ced4ddcb4097134ff3c332f>
    <TaxCatchAll xmlns="4aaf866a-9345-4697-9c86-dc27991123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E93833FD45534991A4322CE7958B0A" ma:contentTypeVersion="12" ma:contentTypeDescription="Crear nuevo documento." ma:contentTypeScope="" ma:versionID="92725b502c78b2b0550ee8ce04b1e4c6">
  <xsd:schema xmlns:xsd="http://www.w3.org/2001/XMLSchema" xmlns:xs="http://www.w3.org/2001/XMLSchema" xmlns:p="http://schemas.microsoft.com/office/2006/metadata/properties" xmlns:ns2="678bb305-3b97-4a70-81fb-b559d5c9c9ed" xmlns:ns3="4aaf866a-9345-4697-9c86-dc27991123ab" targetNamespace="http://schemas.microsoft.com/office/2006/metadata/properties" ma:root="true" ma:fieldsID="fd80edcdafe09afb20e482d686796389" ns2:_="" ns3:_="">
    <xsd:import namespace="678bb305-3b97-4a70-81fb-b559d5c9c9ed"/>
    <xsd:import namespace="4aaf866a-9345-4697-9c86-dc27991123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bb305-3b97-4a70-81fb-b559d5c9c9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d19f90c4-00d9-45b7-bc62-04f95cbe7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866a-9345-4697-9c86-dc27991123a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457ca5-ef39-4aec-b53e-0c0ab6210cd6}" ma:internalName="TaxCatchAll" ma:showField="CatchAllData" ma:web="4aaf866a-9345-4697-9c86-dc27991123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C809F5-ABB2-46A3-B4CF-C5A675625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964CFB-2B68-4BEB-9A42-7D4C25D98A42}">
  <ds:schemaRefs>
    <ds:schemaRef ds:uri="678bb305-3b97-4a70-81fb-b559d5c9c9ed"/>
    <ds:schemaRef ds:uri="http://schemas.openxmlformats.org/package/2006/metadata/core-properties"/>
    <ds:schemaRef ds:uri="http://schemas.microsoft.com/office/2006/documentManagement/types"/>
    <ds:schemaRef ds:uri="4aaf866a-9345-4697-9c86-dc27991123ab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070ECD-C367-4504-BBD9-CC49D4BCA796}"/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1782</Words>
  <Application>Microsoft Office PowerPoint</Application>
  <PresentationFormat>Presentación en pantalla (16:9)</PresentationFormat>
  <Paragraphs>291</Paragraphs>
  <Slides>33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Lato</vt:lpstr>
      <vt:lpstr>Roboto</vt:lpstr>
      <vt:lpstr>Raleway</vt:lpstr>
      <vt:lpstr>Oswald</vt:lpstr>
      <vt:lpstr>Georgia</vt:lpstr>
      <vt:lpstr>Arial</vt:lpstr>
      <vt:lpstr>Calibri</vt:lpstr>
      <vt:lpstr>Antonio template</vt:lpstr>
      <vt:lpstr>THIS IS YOUR PRESENTATION TITLE</vt:lpstr>
      <vt:lpstr>Instructions for use</vt:lpstr>
      <vt:lpstr>Presentación de PowerPoint</vt:lpstr>
      <vt:lpstr>Presentación de PowerPoint</vt:lpstr>
      <vt:lpstr>You can also split your content</vt:lpstr>
      <vt:lpstr>In two or three columns</vt:lpstr>
      <vt:lpstr>A picture is worth a thousand words</vt:lpstr>
      <vt:lpstr>Use diagrams to explain your ideas</vt:lpstr>
      <vt:lpstr>And tables to compare data</vt:lpstr>
      <vt:lpstr>89,526,124€</vt:lpstr>
      <vt:lpstr>Our process is easy</vt:lpstr>
      <vt:lpstr>Let’s review some concepts</vt:lpstr>
      <vt:lpstr>Presentación de PowerPoint</vt:lpstr>
      <vt:lpstr>2. GRAFIC RESOURCES</vt:lpstr>
      <vt:lpstr>Timeline</vt:lpstr>
      <vt:lpstr>Roadmap</vt:lpstr>
      <vt:lpstr>Time chart</vt:lpstr>
      <vt:lpstr>SWOT Analysis</vt:lpstr>
      <vt:lpstr>Best Services</vt:lpstr>
      <vt:lpstr>Best Services</vt:lpstr>
      <vt:lpstr>Presentación de PowerPoint</vt:lpstr>
      <vt:lpstr>Best Service</vt:lpstr>
      <vt:lpstr>Our solution</vt:lpstr>
      <vt:lpstr>Presentation design</vt:lpstr>
      <vt:lpstr>Presentación de PowerPoint</vt:lpstr>
      <vt:lpstr>Presentación de PowerPoint</vt:lpstr>
      <vt:lpstr>Presentación de PowerPoint</vt:lpstr>
      <vt:lpstr>Icons Design</vt:lpstr>
      <vt:lpstr>Presentación de PowerPoint</vt:lpstr>
      <vt:lpstr>Presentación de PowerPoint</vt:lpstr>
      <vt:lpstr>Presentación de PowerPoint</vt:lpstr>
      <vt:lpstr>Presentación de PowerPoint</vt:lpstr>
      <vt:lpstr>Image repository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Ela Aguilar, Sara</dc:creator>
  <cp:lastModifiedBy>HANS CANO, EDGAR</cp:lastModifiedBy>
  <cp:revision>61</cp:revision>
  <dcterms:modified xsi:type="dcterms:W3CDTF">2023-03-24T12:54:22Z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0x010100B2E93833FD45534991A4322CE7958B0A</vt:lpwstr>
  </property>
</Properties>
</file>